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59"/>
  </p:notesMasterIdLst>
  <p:sldIdLst>
    <p:sldId id="287" r:id="rId2"/>
    <p:sldId id="260" r:id="rId3"/>
    <p:sldId id="288" r:id="rId4"/>
    <p:sldId id="263" r:id="rId5"/>
    <p:sldId id="280" r:id="rId6"/>
    <p:sldId id="328" r:id="rId7"/>
    <p:sldId id="330" r:id="rId8"/>
    <p:sldId id="331" r:id="rId9"/>
    <p:sldId id="264" r:id="rId10"/>
    <p:sldId id="334" r:id="rId11"/>
    <p:sldId id="332" r:id="rId12"/>
    <p:sldId id="333" r:id="rId13"/>
    <p:sldId id="335" r:id="rId14"/>
    <p:sldId id="336" r:id="rId15"/>
    <p:sldId id="337" r:id="rId16"/>
    <p:sldId id="338" r:id="rId17"/>
    <p:sldId id="339" r:id="rId18"/>
    <p:sldId id="341" r:id="rId19"/>
    <p:sldId id="343" r:id="rId20"/>
    <p:sldId id="344" r:id="rId21"/>
    <p:sldId id="345" r:id="rId22"/>
    <p:sldId id="347" r:id="rId23"/>
    <p:sldId id="348" r:id="rId24"/>
    <p:sldId id="349" r:id="rId25"/>
    <p:sldId id="350" r:id="rId26"/>
    <p:sldId id="351" r:id="rId27"/>
    <p:sldId id="376" r:id="rId28"/>
    <p:sldId id="353" r:id="rId29"/>
    <p:sldId id="354" r:id="rId30"/>
    <p:sldId id="355" r:id="rId31"/>
    <p:sldId id="357" r:id="rId32"/>
    <p:sldId id="356" r:id="rId33"/>
    <p:sldId id="359" r:id="rId34"/>
    <p:sldId id="360" r:id="rId35"/>
    <p:sldId id="271" r:id="rId36"/>
    <p:sldId id="361" r:id="rId37"/>
    <p:sldId id="362" r:id="rId38"/>
    <p:sldId id="374" r:id="rId39"/>
    <p:sldId id="375" r:id="rId40"/>
    <p:sldId id="377" r:id="rId41"/>
    <p:sldId id="379" r:id="rId42"/>
    <p:sldId id="388" r:id="rId43"/>
    <p:sldId id="387" r:id="rId44"/>
    <p:sldId id="380" r:id="rId45"/>
    <p:sldId id="382" r:id="rId46"/>
    <p:sldId id="383" r:id="rId47"/>
    <p:sldId id="373" r:id="rId48"/>
    <p:sldId id="384" r:id="rId49"/>
    <p:sldId id="385" r:id="rId50"/>
    <p:sldId id="386" r:id="rId51"/>
    <p:sldId id="265" r:id="rId52"/>
    <p:sldId id="390" r:id="rId53"/>
    <p:sldId id="396" r:id="rId54"/>
    <p:sldId id="395" r:id="rId55"/>
    <p:sldId id="397" r:id="rId56"/>
    <p:sldId id="398" r:id="rId57"/>
    <p:sldId id="399" r:id="rId58"/>
  </p:sldIdLst>
  <p:sldSz cx="9144000" cy="5143500" type="screen16x9"/>
  <p:notesSz cx="6858000" cy="9144000"/>
  <p:embeddedFontLst>
    <p:embeddedFont>
      <p:font typeface="Calibri" panose="020F0502020204030204" pitchFamily="34" charset="0"/>
      <p:regular r:id="rId60"/>
      <p:bold r:id="rId61"/>
      <p:italic r:id="rId62"/>
      <p:boldItalic r:id="rId63"/>
    </p:embeddedFont>
    <p:embeddedFont>
      <p:font typeface="Pontano Sans" panose="020B0604020202020204" charset="0"/>
      <p:regular r:id="rId64"/>
    </p:embeddedFont>
    <p:embeddedFont>
      <p:font typeface="Lucida Sans" panose="020B0602030504020204" pitchFamily="34" charset="0"/>
      <p:regular r:id="rId65"/>
      <p:bold r:id="rId66"/>
      <p:italic r:id="rId67"/>
      <p:boldItalic r:id="rId68"/>
    </p:embeddedFont>
    <p:embeddedFont>
      <p:font typeface="Dosis" panose="020B0604020202020204" charset="0"/>
      <p:regular r:id="rId69"/>
      <p:bold r:id="rId70"/>
    </p:embeddedFont>
    <p:embeddedFont>
      <p:font typeface="Dosis ExtraLight" panose="020B0604020202020204" charset="0"/>
      <p:regular r:id="rId71"/>
      <p:bold r:id="rId7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rlânder Cordeiro" initials="HC" lastIdx="9"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C0D0E"/>
    <a:srgbClr val="484F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AB060898-4E1C-4300-B3F9-ECAE13062A8E}">
  <a:tblStyle styleId="{AB060898-4E1C-4300-B3F9-ECAE13062A8E}"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68D230F3-CF80-4859-8CE7-A43EE81993B5}" styleName="Estilo Claro 1 - Destaque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912C8C85-51F0-491E-9774-3900AFEF0FD7}" styleName="Estilo Claro 2 - Destaque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924" autoAdjust="0"/>
    <p:restoredTop sz="94660"/>
  </p:normalViewPr>
  <p:slideViewPr>
    <p:cSldViewPr snapToGrid="0">
      <p:cViewPr>
        <p:scale>
          <a:sx n="100" d="100"/>
          <a:sy n="100" d="100"/>
        </p:scale>
        <p:origin x="-2106" y="-85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font" Target="fonts/font4.fntdata"/><Relationship Id="rId68" Type="http://schemas.openxmlformats.org/officeDocument/2006/relationships/font" Target="fonts/font9.fntdata"/><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font" Target="fonts/font7.fntdata"/><Relationship Id="rId74"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font" Target="fonts/font2.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5.fntdata"/><Relationship Id="rId69" Type="http://schemas.openxmlformats.org/officeDocument/2006/relationships/font" Target="fonts/font10.fntdata"/><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font" Target="fonts/font13.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67" Type="http://schemas.openxmlformats.org/officeDocument/2006/relationships/font" Target="fonts/font8.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3.fntdata"/><Relationship Id="rId70" Type="http://schemas.openxmlformats.org/officeDocument/2006/relationships/font" Target="fonts/font11.fntdata"/><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1.fntdata"/><Relationship Id="rId65" Type="http://schemas.openxmlformats.org/officeDocument/2006/relationships/font" Target="fonts/font6.fntdata"/><Relationship Id="rId73"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font" Target="fonts/font12.fntdata"/><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3254870387"/>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9" name="Google Shape;139;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8400849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672874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1" name="Google Shape;171;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5562165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g35ed75ccf_01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0" name="Google Shape;360;g35ed75ccf_01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7206085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g35ed75ccf_01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0" name="Google Shape;360;g35ed75ccf_01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098791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0" name="Google Shape;180;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181719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0" name="Google Shape;180;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738169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0" name="Google Shape;180;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876444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g35ed75ccf_01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0" name="Google Shape;360;g35ed75ccf_01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628672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0" name="Google Shape;180;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527137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0" name="Google Shape;180;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7686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a:xfrm>
            <a:off x="381000" y="685800"/>
            <a:ext cx="6096000" cy="3429000"/>
          </a:xfrm>
        </p:spPr>
      </p:sp>
      <p:sp>
        <p:nvSpPr>
          <p:cNvPr id="3" name="Marcador de Posição de Notas 2"/>
          <p:cNvSpPr>
            <a:spLocks noGrp="1"/>
          </p:cNvSpPr>
          <p:nvPr>
            <p:ph type="body" idx="1"/>
          </p:nvPr>
        </p:nvSpPr>
        <p:spPr/>
        <p:txBody>
          <a:bodyPr/>
          <a:lstStyle/>
          <a:p>
            <a:endParaRPr lang="pt-PT" dirty="0"/>
          </a:p>
        </p:txBody>
      </p:sp>
    </p:spTree>
    <p:extLst>
      <p:ext uri="{BB962C8B-B14F-4D97-AF65-F5344CB8AC3E}">
        <p14:creationId xmlns:p14="http://schemas.microsoft.com/office/powerpoint/2010/main" val="42780565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0" name="Google Shape;180;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886658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g35ed75ccf_01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0" name="Google Shape;360;g35ed75ccf_01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980742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a:xfrm>
            <a:off x="381000" y="685800"/>
            <a:ext cx="6096000" cy="3429000"/>
          </a:xfrm>
        </p:spPr>
      </p:sp>
      <p:sp>
        <p:nvSpPr>
          <p:cNvPr id="3" name="Marcador de Posição de Notas 2"/>
          <p:cNvSpPr>
            <a:spLocks noGrp="1"/>
          </p:cNvSpPr>
          <p:nvPr>
            <p:ph type="body" idx="1"/>
          </p:nvPr>
        </p:nvSpPr>
        <p:spPr/>
        <p:txBody>
          <a:bodyPr/>
          <a:lstStyle/>
          <a:p>
            <a:endParaRPr lang="pt-PT" dirty="0"/>
          </a:p>
        </p:txBody>
      </p:sp>
    </p:spTree>
    <p:extLst>
      <p:ext uri="{BB962C8B-B14F-4D97-AF65-F5344CB8AC3E}">
        <p14:creationId xmlns:p14="http://schemas.microsoft.com/office/powerpoint/2010/main" val="18003100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g35ed75ccf_01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0" name="Google Shape;360;g35ed75ccf_01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705794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a:xfrm>
            <a:off x="381000" y="685800"/>
            <a:ext cx="6096000" cy="3429000"/>
          </a:xfrm>
        </p:spPr>
      </p:sp>
      <p:sp>
        <p:nvSpPr>
          <p:cNvPr id="3" name="Marcador de Posição de Notas 2"/>
          <p:cNvSpPr>
            <a:spLocks noGrp="1"/>
          </p:cNvSpPr>
          <p:nvPr>
            <p:ph type="body" idx="1"/>
          </p:nvPr>
        </p:nvSpPr>
        <p:spPr/>
        <p:txBody>
          <a:bodyPr/>
          <a:lstStyle/>
          <a:p>
            <a:endParaRPr lang="pt-PT" dirty="0"/>
          </a:p>
        </p:txBody>
      </p:sp>
    </p:spTree>
    <p:extLst>
      <p:ext uri="{BB962C8B-B14F-4D97-AF65-F5344CB8AC3E}">
        <p14:creationId xmlns:p14="http://schemas.microsoft.com/office/powerpoint/2010/main" val="19766032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a:xfrm>
            <a:off x="381000" y="685800"/>
            <a:ext cx="6096000" cy="3429000"/>
          </a:xfrm>
        </p:spPr>
      </p:sp>
      <p:sp>
        <p:nvSpPr>
          <p:cNvPr id="3" name="Marcador de Posição de Notas 2"/>
          <p:cNvSpPr>
            <a:spLocks noGrp="1"/>
          </p:cNvSpPr>
          <p:nvPr>
            <p:ph type="body" idx="1"/>
          </p:nvPr>
        </p:nvSpPr>
        <p:spPr/>
        <p:txBody>
          <a:bodyPr/>
          <a:lstStyle/>
          <a:p>
            <a:endParaRPr lang="pt-PT" dirty="0"/>
          </a:p>
        </p:txBody>
      </p:sp>
    </p:spTree>
    <p:extLst>
      <p:ext uri="{BB962C8B-B14F-4D97-AF65-F5344CB8AC3E}">
        <p14:creationId xmlns:p14="http://schemas.microsoft.com/office/powerpoint/2010/main" val="16446012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a:xfrm>
            <a:off x="381000" y="685800"/>
            <a:ext cx="6096000" cy="3429000"/>
          </a:xfrm>
        </p:spPr>
      </p:sp>
      <p:sp>
        <p:nvSpPr>
          <p:cNvPr id="3" name="Marcador de Posição de Notas 2"/>
          <p:cNvSpPr>
            <a:spLocks noGrp="1"/>
          </p:cNvSpPr>
          <p:nvPr>
            <p:ph type="body" idx="1"/>
          </p:nvPr>
        </p:nvSpPr>
        <p:spPr/>
        <p:txBody>
          <a:bodyPr/>
          <a:lstStyle/>
          <a:p>
            <a:endParaRPr lang="pt-PT" dirty="0"/>
          </a:p>
        </p:txBody>
      </p:sp>
    </p:spTree>
    <p:extLst>
      <p:ext uri="{BB962C8B-B14F-4D97-AF65-F5344CB8AC3E}">
        <p14:creationId xmlns:p14="http://schemas.microsoft.com/office/powerpoint/2010/main" val="33820071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a:xfrm>
            <a:off x="381000" y="685800"/>
            <a:ext cx="6096000" cy="3429000"/>
          </a:xfrm>
        </p:spPr>
      </p:sp>
      <p:sp>
        <p:nvSpPr>
          <p:cNvPr id="3" name="Marcador de Posição de Notas 2"/>
          <p:cNvSpPr>
            <a:spLocks noGrp="1"/>
          </p:cNvSpPr>
          <p:nvPr>
            <p:ph type="body" idx="1"/>
          </p:nvPr>
        </p:nvSpPr>
        <p:spPr/>
        <p:txBody>
          <a:bodyPr/>
          <a:lstStyle/>
          <a:p>
            <a:endParaRPr lang="pt-PT" dirty="0"/>
          </a:p>
        </p:txBody>
      </p:sp>
    </p:spTree>
    <p:extLst>
      <p:ext uri="{BB962C8B-B14F-4D97-AF65-F5344CB8AC3E}">
        <p14:creationId xmlns:p14="http://schemas.microsoft.com/office/powerpoint/2010/main" val="319250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g35ed75ccf_0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3" name="Google Shape;253;g35ed75ccf_0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146187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g35ed75ccf_01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0" name="Google Shape;360;g35ed75ccf_01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71623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1" name="Google Shape;171;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6170365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0" name="Google Shape;180;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707807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a:xfrm>
            <a:off x="381000" y="685800"/>
            <a:ext cx="6096000" cy="3429000"/>
          </a:xfrm>
        </p:spPr>
      </p:sp>
      <p:sp>
        <p:nvSpPr>
          <p:cNvPr id="3" name="Marcador de Posição de Notas 2"/>
          <p:cNvSpPr>
            <a:spLocks noGrp="1"/>
          </p:cNvSpPr>
          <p:nvPr>
            <p:ph type="body" idx="1"/>
          </p:nvPr>
        </p:nvSpPr>
        <p:spPr/>
        <p:txBody>
          <a:bodyPr/>
          <a:lstStyle/>
          <a:p>
            <a:endParaRPr lang="pt-PT" dirty="0"/>
          </a:p>
        </p:txBody>
      </p:sp>
    </p:spTree>
    <p:extLst>
      <p:ext uri="{BB962C8B-B14F-4D97-AF65-F5344CB8AC3E}">
        <p14:creationId xmlns:p14="http://schemas.microsoft.com/office/powerpoint/2010/main" val="304079878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0" name="Google Shape;180;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230012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g35ed75ccf_01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0" name="Google Shape;360;g35ed75ccf_01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7008563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g35f391192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0" name="Google Shape;190;g35f391192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0916211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1" name="Google Shape;171;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2986306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g35ed75ccf_0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3" name="Google Shape;253;g35ed75ccf_0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1595226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g35ed75ccf_0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3" name="Google Shape;253;g35ed75ccf_0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0446539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0" name="Google Shape;180;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609856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 1 column" type="tx">
  <p:cSld name="TITLE_AND_BODY">
    <p:spTree>
      <p:nvGrpSpPr>
        <p:cNvPr id="1" name="Shape 35"/>
        <p:cNvGrpSpPr/>
        <p:nvPr/>
      </p:nvGrpSpPr>
      <p:grpSpPr>
        <a:xfrm>
          <a:off x="0" y="0"/>
          <a:ext cx="0" cy="0"/>
          <a:chOff x="0" y="0"/>
          <a:chExt cx="0" cy="0"/>
        </a:xfrm>
      </p:grpSpPr>
      <p:sp>
        <p:nvSpPr>
          <p:cNvPr id="36" name="Google Shape;36;p5"/>
          <p:cNvSpPr/>
          <p:nvPr/>
        </p:nvSpPr>
        <p:spPr>
          <a:xfrm>
            <a:off x="0" y="0"/>
            <a:ext cx="9144093" cy="5143522"/>
          </a:xfrm>
          <a:custGeom>
            <a:avLst/>
            <a:gdLst/>
            <a:ahLst/>
            <a:cxnLst/>
            <a:rect l="l" t="t" r="r" b="b"/>
            <a:pathLst>
              <a:path w="94269" h="53026" extrusionOk="0">
                <a:moveTo>
                  <a:pt x="40138" y="14729"/>
                </a:moveTo>
                <a:lnTo>
                  <a:pt x="40211" y="15411"/>
                </a:lnTo>
                <a:lnTo>
                  <a:pt x="40303" y="16239"/>
                </a:lnTo>
                <a:lnTo>
                  <a:pt x="40395" y="17325"/>
                </a:lnTo>
                <a:lnTo>
                  <a:pt x="40469" y="18633"/>
                </a:lnTo>
                <a:lnTo>
                  <a:pt x="40543" y="20161"/>
                </a:lnTo>
                <a:lnTo>
                  <a:pt x="40561" y="20989"/>
                </a:lnTo>
                <a:lnTo>
                  <a:pt x="40579" y="21855"/>
                </a:lnTo>
                <a:lnTo>
                  <a:pt x="40561" y="22738"/>
                </a:lnTo>
                <a:lnTo>
                  <a:pt x="40561" y="23659"/>
                </a:lnTo>
                <a:lnTo>
                  <a:pt x="40524" y="24616"/>
                </a:lnTo>
                <a:lnTo>
                  <a:pt x="40469" y="25574"/>
                </a:lnTo>
                <a:lnTo>
                  <a:pt x="40395" y="26568"/>
                </a:lnTo>
                <a:lnTo>
                  <a:pt x="40303" y="27562"/>
                </a:lnTo>
                <a:lnTo>
                  <a:pt x="40193" y="28556"/>
                </a:lnTo>
                <a:lnTo>
                  <a:pt x="40064" y="29569"/>
                </a:lnTo>
                <a:lnTo>
                  <a:pt x="39880" y="30563"/>
                </a:lnTo>
                <a:lnTo>
                  <a:pt x="39696" y="31558"/>
                </a:lnTo>
                <a:lnTo>
                  <a:pt x="39475" y="32552"/>
                </a:lnTo>
                <a:lnTo>
                  <a:pt x="39217" y="33528"/>
                </a:lnTo>
                <a:lnTo>
                  <a:pt x="38922" y="34485"/>
                </a:lnTo>
                <a:lnTo>
                  <a:pt x="38591" y="35424"/>
                </a:lnTo>
                <a:lnTo>
                  <a:pt x="38407" y="35884"/>
                </a:lnTo>
                <a:lnTo>
                  <a:pt x="38223" y="36326"/>
                </a:lnTo>
                <a:lnTo>
                  <a:pt x="38039" y="36768"/>
                </a:lnTo>
                <a:lnTo>
                  <a:pt x="37818" y="37210"/>
                </a:lnTo>
                <a:lnTo>
                  <a:pt x="37597" y="37633"/>
                </a:lnTo>
                <a:lnTo>
                  <a:pt x="37376" y="38038"/>
                </a:lnTo>
                <a:lnTo>
                  <a:pt x="37136" y="38444"/>
                </a:lnTo>
                <a:lnTo>
                  <a:pt x="36897" y="38849"/>
                </a:lnTo>
                <a:lnTo>
                  <a:pt x="36621" y="39235"/>
                </a:lnTo>
                <a:lnTo>
                  <a:pt x="36363" y="39585"/>
                </a:lnTo>
                <a:lnTo>
                  <a:pt x="36087" y="39953"/>
                </a:lnTo>
                <a:lnTo>
                  <a:pt x="35811" y="40285"/>
                </a:lnTo>
                <a:lnTo>
                  <a:pt x="35516" y="40598"/>
                </a:lnTo>
                <a:lnTo>
                  <a:pt x="35222" y="40911"/>
                </a:lnTo>
                <a:lnTo>
                  <a:pt x="34927" y="41205"/>
                </a:lnTo>
                <a:lnTo>
                  <a:pt x="34614" y="41500"/>
                </a:lnTo>
                <a:lnTo>
                  <a:pt x="34301" y="41758"/>
                </a:lnTo>
                <a:lnTo>
                  <a:pt x="33988" y="42015"/>
                </a:lnTo>
                <a:lnTo>
                  <a:pt x="33675" y="42255"/>
                </a:lnTo>
                <a:lnTo>
                  <a:pt x="33344" y="42494"/>
                </a:lnTo>
                <a:lnTo>
                  <a:pt x="33012" y="42715"/>
                </a:lnTo>
                <a:lnTo>
                  <a:pt x="32681" y="42918"/>
                </a:lnTo>
                <a:lnTo>
                  <a:pt x="32349" y="43102"/>
                </a:lnTo>
                <a:lnTo>
                  <a:pt x="32018" y="43286"/>
                </a:lnTo>
                <a:lnTo>
                  <a:pt x="31337" y="43636"/>
                </a:lnTo>
                <a:lnTo>
                  <a:pt x="30656" y="43930"/>
                </a:lnTo>
                <a:lnTo>
                  <a:pt x="29956" y="44188"/>
                </a:lnTo>
                <a:lnTo>
                  <a:pt x="29275" y="44409"/>
                </a:lnTo>
                <a:lnTo>
                  <a:pt x="28593" y="44593"/>
                </a:lnTo>
                <a:lnTo>
                  <a:pt x="27912" y="44740"/>
                </a:lnTo>
                <a:lnTo>
                  <a:pt x="27249" y="44869"/>
                </a:lnTo>
                <a:lnTo>
                  <a:pt x="26605" y="44961"/>
                </a:lnTo>
                <a:lnTo>
                  <a:pt x="25961" y="45035"/>
                </a:lnTo>
                <a:lnTo>
                  <a:pt x="25335" y="45090"/>
                </a:lnTo>
                <a:lnTo>
                  <a:pt x="24745" y="45127"/>
                </a:lnTo>
                <a:lnTo>
                  <a:pt x="24175" y="45145"/>
                </a:lnTo>
                <a:lnTo>
                  <a:pt x="23622" y="45145"/>
                </a:lnTo>
                <a:lnTo>
                  <a:pt x="23125" y="45127"/>
                </a:lnTo>
                <a:lnTo>
                  <a:pt x="22205" y="45072"/>
                </a:lnTo>
                <a:lnTo>
                  <a:pt x="21450" y="44998"/>
                </a:lnTo>
                <a:lnTo>
                  <a:pt x="20879" y="44924"/>
                </a:lnTo>
                <a:lnTo>
                  <a:pt x="20400" y="44851"/>
                </a:lnTo>
                <a:lnTo>
                  <a:pt x="20124" y="44427"/>
                </a:lnTo>
                <a:lnTo>
                  <a:pt x="19829" y="43949"/>
                </a:lnTo>
                <a:lnTo>
                  <a:pt x="19461" y="43286"/>
                </a:lnTo>
                <a:lnTo>
                  <a:pt x="19038" y="42457"/>
                </a:lnTo>
                <a:lnTo>
                  <a:pt x="18835" y="41997"/>
                </a:lnTo>
                <a:lnTo>
                  <a:pt x="18614" y="41500"/>
                </a:lnTo>
                <a:lnTo>
                  <a:pt x="18393" y="40966"/>
                </a:lnTo>
                <a:lnTo>
                  <a:pt x="18191" y="40414"/>
                </a:lnTo>
                <a:lnTo>
                  <a:pt x="17988" y="39824"/>
                </a:lnTo>
                <a:lnTo>
                  <a:pt x="17804" y="39198"/>
                </a:lnTo>
                <a:lnTo>
                  <a:pt x="17638" y="38572"/>
                </a:lnTo>
                <a:lnTo>
                  <a:pt x="17491" y="37910"/>
                </a:lnTo>
                <a:lnTo>
                  <a:pt x="17362" y="37228"/>
                </a:lnTo>
                <a:lnTo>
                  <a:pt x="17252" y="36529"/>
                </a:lnTo>
                <a:lnTo>
                  <a:pt x="17178" y="35811"/>
                </a:lnTo>
                <a:lnTo>
                  <a:pt x="17141" y="35074"/>
                </a:lnTo>
                <a:lnTo>
                  <a:pt x="17141" y="34338"/>
                </a:lnTo>
                <a:lnTo>
                  <a:pt x="17178" y="33564"/>
                </a:lnTo>
                <a:lnTo>
                  <a:pt x="17215" y="33196"/>
                </a:lnTo>
                <a:lnTo>
                  <a:pt x="17252" y="32810"/>
                </a:lnTo>
                <a:lnTo>
                  <a:pt x="17307" y="32423"/>
                </a:lnTo>
                <a:lnTo>
                  <a:pt x="17381" y="32036"/>
                </a:lnTo>
                <a:lnTo>
                  <a:pt x="17473" y="31650"/>
                </a:lnTo>
                <a:lnTo>
                  <a:pt x="17565" y="31245"/>
                </a:lnTo>
                <a:lnTo>
                  <a:pt x="17675" y="30858"/>
                </a:lnTo>
                <a:lnTo>
                  <a:pt x="17786" y="30471"/>
                </a:lnTo>
                <a:lnTo>
                  <a:pt x="17933" y="30066"/>
                </a:lnTo>
                <a:lnTo>
                  <a:pt x="18080" y="29680"/>
                </a:lnTo>
                <a:lnTo>
                  <a:pt x="18246" y="29293"/>
                </a:lnTo>
                <a:lnTo>
                  <a:pt x="18430" y="28888"/>
                </a:lnTo>
                <a:lnTo>
                  <a:pt x="18614" y="28501"/>
                </a:lnTo>
                <a:lnTo>
                  <a:pt x="18835" y="28115"/>
                </a:lnTo>
                <a:lnTo>
                  <a:pt x="19056" y="27710"/>
                </a:lnTo>
                <a:lnTo>
                  <a:pt x="19314" y="27323"/>
                </a:lnTo>
                <a:lnTo>
                  <a:pt x="19572" y="26936"/>
                </a:lnTo>
                <a:lnTo>
                  <a:pt x="19848" y="26550"/>
                </a:lnTo>
                <a:lnTo>
                  <a:pt x="20142" y="26181"/>
                </a:lnTo>
                <a:lnTo>
                  <a:pt x="20437" y="25813"/>
                </a:lnTo>
                <a:lnTo>
                  <a:pt x="20750" y="25445"/>
                </a:lnTo>
                <a:lnTo>
                  <a:pt x="21081" y="25095"/>
                </a:lnTo>
                <a:lnTo>
                  <a:pt x="21413" y="24745"/>
                </a:lnTo>
                <a:lnTo>
                  <a:pt x="21763" y="24395"/>
                </a:lnTo>
                <a:lnTo>
                  <a:pt x="22499" y="23714"/>
                </a:lnTo>
                <a:lnTo>
                  <a:pt x="23254" y="23070"/>
                </a:lnTo>
                <a:lnTo>
                  <a:pt x="24046" y="22444"/>
                </a:lnTo>
                <a:lnTo>
                  <a:pt x="24856" y="21855"/>
                </a:lnTo>
                <a:lnTo>
                  <a:pt x="25703" y="21265"/>
                </a:lnTo>
                <a:lnTo>
                  <a:pt x="26550" y="20713"/>
                </a:lnTo>
                <a:lnTo>
                  <a:pt x="27415" y="20179"/>
                </a:lnTo>
                <a:lnTo>
                  <a:pt x="28299" y="19682"/>
                </a:lnTo>
                <a:lnTo>
                  <a:pt x="29164" y="19203"/>
                </a:lnTo>
                <a:lnTo>
                  <a:pt x="30048" y="18743"/>
                </a:lnTo>
                <a:lnTo>
                  <a:pt x="30913" y="18320"/>
                </a:lnTo>
                <a:lnTo>
                  <a:pt x="31760" y="17896"/>
                </a:lnTo>
                <a:lnTo>
                  <a:pt x="32607" y="17528"/>
                </a:lnTo>
                <a:lnTo>
                  <a:pt x="33417" y="17160"/>
                </a:lnTo>
                <a:lnTo>
                  <a:pt x="34209" y="16828"/>
                </a:lnTo>
                <a:lnTo>
                  <a:pt x="34982" y="16515"/>
                </a:lnTo>
                <a:lnTo>
                  <a:pt x="36400" y="15963"/>
                </a:lnTo>
                <a:lnTo>
                  <a:pt x="37652" y="15521"/>
                </a:lnTo>
                <a:lnTo>
                  <a:pt x="38683" y="15171"/>
                </a:lnTo>
                <a:lnTo>
                  <a:pt x="39456" y="14913"/>
                </a:lnTo>
                <a:lnTo>
                  <a:pt x="40138" y="14729"/>
                </a:lnTo>
                <a:close/>
                <a:moveTo>
                  <a:pt x="0" y="0"/>
                </a:moveTo>
                <a:lnTo>
                  <a:pt x="0" y="53026"/>
                </a:lnTo>
                <a:lnTo>
                  <a:pt x="94268" y="53026"/>
                </a:lnTo>
                <a:lnTo>
                  <a:pt x="9426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7" name="Google Shape;37;p5"/>
          <p:cNvSpPr/>
          <p:nvPr/>
        </p:nvSpPr>
        <p:spPr>
          <a:xfrm>
            <a:off x="528548" y="1071451"/>
            <a:ext cx="1164582" cy="1832524"/>
          </a:xfrm>
          <a:custGeom>
            <a:avLst/>
            <a:gdLst/>
            <a:ahLst/>
            <a:cxnLst/>
            <a:rect l="l" t="t" r="r" b="b"/>
            <a:pathLst>
              <a:path w="12006" h="18892" extrusionOk="0">
                <a:moveTo>
                  <a:pt x="2063" y="1"/>
                </a:moveTo>
                <a:lnTo>
                  <a:pt x="1934" y="369"/>
                </a:lnTo>
                <a:lnTo>
                  <a:pt x="1768" y="793"/>
                </a:lnTo>
                <a:lnTo>
                  <a:pt x="1584" y="1363"/>
                </a:lnTo>
                <a:lnTo>
                  <a:pt x="1345" y="2063"/>
                </a:lnTo>
                <a:lnTo>
                  <a:pt x="1106" y="2873"/>
                </a:lnTo>
                <a:lnTo>
                  <a:pt x="866" y="3794"/>
                </a:lnTo>
                <a:lnTo>
                  <a:pt x="627" y="4770"/>
                </a:lnTo>
                <a:lnTo>
                  <a:pt x="406" y="5819"/>
                </a:lnTo>
                <a:lnTo>
                  <a:pt x="314" y="6353"/>
                </a:lnTo>
                <a:lnTo>
                  <a:pt x="222" y="6905"/>
                </a:lnTo>
                <a:lnTo>
                  <a:pt x="148" y="7458"/>
                </a:lnTo>
                <a:lnTo>
                  <a:pt x="93" y="8028"/>
                </a:lnTo>
                <a:lnTo>
                  <a:pt x="38" y="8599"/>
                </a:lnTo>
                <a:lnTo>
                  <a:pt x="19" y="9152"/>
                </a:lnTo>
                <a:lnTo>
                  <a:pt x="1" y="9722"/>
                </a:lnTo>
                <a:lnTo>
                  <a:pt x="1" y="10275"/>
                </a:lnTo>
                <a:lnTo>
                  <a:pt x="38" y="10845"/>
                </a:lnTo>
                <a:lnTo>
                  <a:pt x="93" y="11379"/>
                </a:lnTo>
                <a:lnTo>
                  <a:pt x="167" y="11932"/>
                </a:lnTo>
                <a:lnTo>
                  <a:pt x="259" y="12447"/>
                </a:lnTo>
                <a:lnTo>
                  <a:pt x="388" y="12963"/>
                </a:lnTo>
                <a:lnTo>
                  <a:pt x="535" y="13478"/>
                </a:lnTo>
                <a:lnTo>
                  <a:pt x="682" y="13865"/>
                </a:lnTo>
                <a:lnTo>
                  <a:pt x="848" y="14233"/>
                </a:lnTo>
                <a:lnTo>
                  <a:pt x="1032" y="14583"/>
                </a:lnTo>
                <a:lnTo>
                  <a:pt x="1216" y="14914"/>
                </a:lnTo>
                <a:lnTo>
                  <a:pt x="1419" y="15227"/>
                </a:lnTo>
                <a:lnTo>
                  <a:pt x="1640" y="15522"/>
                </a:lnTo>
                <a:lnTo>
                  <a:pt x="1860" y="15798"/>
                </a:lnTo>
                <a:lnTo>
                  <a:pt x="2100" y="16074"/>
                </a:lnTo>
                <a:lnTo>
                  <a:pt x="2339" y="16314"/>
                </a:lnTo>
                <a:lnTo>
                  <a:pt x="2597" y="16553"/>
                </a:lnTo>
                <a:lnTo>
                  <a:pt x="2855" y="16774"/>
                </a:lnTo>
                <a:lnTo>
                  <a:pt x="3112" y="16995"/>
                </a:lnTo>
                <a:lnTo>
                  <a:pt x="3389" y="17179"/>
                </a:lnTo>
                <a:lnTo>
                  <a:pt x="3665" y="17363"/>
                </a:lnTo>
                <a:lnTo>
                  <a:pt x="3941" y="17529"/>
                </a:lnTo>
                <a:lnTo>
                  <a:pt x="4217" y="17695"/>
                </a:lnTo>
                <a:lnTo>
                  <a:pt x="4770" y="17971"/>
                </a:lnTo>
                <a:lnTo>
                  <a:pt x="5322" y="18192"/>
                </a:lnTo>
                <a:lnTo>
                  <a:pt x="5856" y="18394"/>
                </a:lnTo>
                <a:lnTo>
                  <a:pt x="6371" y="18542"/>
                </a:lnTo>
                <a:lnTo>
                  <a:pt x="6850" y="18670"/>
                </a:lnTo>
                <a:lnTo>
                  <a:pt x="7292" y="18781"/>
                </a:lnTo>
                <a:lnTo>
                  <a:pt x="7679" y="18836"/>
                </a:lnTo>
                <a:lnTo>
                  <a:pt x="8010" y="18891"/>
                </a:lnTo>
                <a:lnTo>
                  <a:pt x="4015" y="5727"/>
                </a:lnTo>
                <a:lnTo>
                  <a:pt x="9041" y="18560"/>
                </a:lnTo>
                <a:lnTo>
                  <a:pt x="9262" y="18321"/>
                </a:lnTo>
                <a:lnTo>
                  <a:pt x="9538" y="18026"/>
                </a:lnTo>
                <a:lnTo>
                  <a:pt x="9814" y="17695"/>
                </a:lnTo>
                <a:lnTo>
                  <a:pt x="10109" y="17290"/>
                </a:lnTo>
                <a:lnTo>
                  <a:pt x="10422" y="16866"/>
                </a:lnTo>
                <a:lnTo>
                  <a:pt x="10735" y="16369"/>
                </a:lnTo>
                <a:lnTo>
                  <a:pt x="11029" y="15853"/>
                </a:lnTo>
                <a:lnTo>
                  <a:pt x="11287" y="15283"/>
                </a:lnTo>
                <a:lnTo>
                  <a:pt x="11416" y="14988"/>
                </a:lnTo>
                <a:lnTo>
                  <a:pt x="11527" y="14693"/>
                </a:lnTo>
                <a:lnTo>
                  <a:pt x="11637" y="14362"/>
                </a:lnTo>
                <a:lnTo>
                  <a:pt x="11729" y="14049"/>
                </a:lnTo>
                <a:lnTo>
                  <a:pt x="11821" y="13718"/>
                </a:lnTo>
                <a:lnTo>
                  <a:pt x="11895" y="13386"/>
                </a:lnTo>
                <a:lnTo>
                  <a:pt x="11950" y="13036"/>
                </a:lnTo>
                <a:lnTo>
                  <a:pt x="11987" y="12687"/>
                </a:lnTo>
                <a:lnTo>
                  <a:pt x="12005" y="12318"/>
                </a:lnTo>
                <a:lnTo>
                  <a:pt x="12005" y="11950"/>
                </a:lnTo>
                <a:lnTo>
                  <a:pt x="12005" y="11582"/>
                </a:lnTo>
                <a:lnTo>
                  <a:pt x="11968" y="11214"/>
                </a:lnTo>
                <a:lnTo>
                  <a:pt x="11913" y="10827"/>
                </a:lnTo>
                <a:lnTo>
                  <a:pt x="11821" y="10440"/>
                </a:lnTo>
                <a:lnTo>
                  <a:pt x="11729" y="10035"/>
                </a:lnTo>
                <a:lnTo>
                  <a:pt x="11600" y="9649"/>
                </a:lnTo>
                <a:lnTo>
                  <a:pt x="11416" y="9152"/>
                </a:lnTo>
                <a:lnTo>
                  <a:pt x="11195" y="8673"/>
                </a:lnTo>
                <a:lnTo>
                  <a:pt x="10956" y="8194"/>
                </a:lnTo>
                <a:lnTo>
                  <a:pt x="10680" y="7715"/>
                </a:lnTo>
                <a:lnTo>
                  <a:pt x="10367" y="7255"/>
                </a:lnTo>
                <a:lnTo>
                  <a:pt x="10054" y="6813"/>
                </a:lnTo>
                <a:lnTo>
                  <a:pt x="9704" y="6353"/>
                </a:lnTo>
                <a:lnTo>
                  <a:pt x="9354" y="5930"/>
                </a:lnTo>
                <a:lnTo>
                  <a:pt x="8967" y="5506"/>
                </a:lnTo>
                <a:lnTo>
                  <a:pt x="8581" y="5083"/>
                </a:lnTo>
                <a:lnTo>
                  <a:pt x="8194" y="4678"/>
                </a:lnTo>
                <a:lnTo>
                  <a:pt x="7789" y="4291"/>
                </a:lnTo>
                <a:lnTo>
                  <a:pt x="7384" y="3904"/>
                </a:lnTo>
                <a:lnTo>
                  <a:pt x="6979" y="3536"/>
                </a:lnTo>
                <a:lnTo>
                  <a:pt x="6150" y="2855"/>
                </a:lnTo>
                <a:lnTo>
                  <a:pt x="5359" y="2229"/>
                </a:lnTo>
                <a:lnTo>
                  <a:pt x="4604" y="1676"/>
                </a:lnTo>
                <a:lnTo>
                  <a:pt x="3923" y="1179"/>
                </a:lnTo>
                <a:lnTo>
                  <a:pt x="3297" y="774"/>
                </a:lnTo>
                <a:lnTo>
                  <a:pt x="2799" y="443"/>
                </a:lnTo>
                <a:lnTo>
                  <a:pt x="2413" y="204"/>
                </a:lnTo>
                <a:lnTo>
                  <a:pt x="206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8" name="Google Shape;38;p5"/>
          <p:cNvSpPr/>
          <p:nvPr/>
        </p:nvSpPr>
        <p:spPr>
          <a:xfrm>
            <a:off x="1192991" y="0"/>
            <a:ext cx="2343229" cy="1357321"/>
          </a:xfrm>
          <a:custGeom>
            <a:avLst/>
            <a:gdLst/>
            <a:ahLst/>
            <a:cxnLst/>
            <a:rect l="l" t="t" r="r" b="b"/>
            <a:pathLst>
              <a:path w="24157" h="13993" extrusionOk="0">
                <a:moveTo>
                  <a:pt x="147" y="0"/>
                </a:moveTo>
                <a:lnTo>
                  <a:pt x="92" y="479"/>
                </a:lnTo>
                <a:lnTo>
                  <a:pt x="37" y="939"/>
                </a:lnTo>
                <a:lnTo>
                  <a:pt x="18" y="1436"/>
                </a:lnTo>
                <a:lnTo>
                  <a:pt x="0" y="1915"/>
                </a:lnTo>
                <a:lnTo>
                  <a:pt x="18" y="2541"/>
                </a:lnTo>
                <a:lnTo>
                  <a:pt x="55" y="3148"/>
                </a:lnTo>
                <a:lnTo>
                  <a:pt x="147" y="3756"/>
                </a:lnTo>
                <a:lnTo>
                  <a:pt x="239" y="4345"/>
                </a:lnTo>
                <a:lnTo>
                  <a:pt x="387" y="4934"/>
                </a:lnTo>
                <a:lnTo>
                  <a:pt x="534" y="5505"/>
                </a:lnTo>
                <a:lnTo>
                  <a:pt x="737" y="6076"/>
                </a:lnTo>
                <a:lnTo>
                  <a:pt x="957" y="6610"/>
                </a:lnTo>
                <a:lnTo>
                  <a:pt x="1197" y="7144"/>
                </a:lnTo>
                <a:lnTo>
                  <a:pt x="1455" y="7678"/>
                </a:lnTo>
                <a:lnTo>
                  <a:pt x="1749" y="8175"/>
                </a:lnTo>
                <a:lnTo>
                  <a:pt x="2062" y="8672"/>
                </a:lnTo>
                <a:lnTo>
                  <a:pt x="2394" y="9132"/>
                </a:lnTo>
                <a:lnTo>
                  <a:pt x="2762" y="9592"/>
                </a:lnTo>
                <a:lnTo>
                  <a:pt x="3130" y="10034"/>
                </a:lnTo>
                <a:lnTo>
                  <a:pt x="3535" y="10458"/>
                </a:lnTo>
                <a:lnTo>
                  <a:pt x="3959" y="10863"/>
                </a:lnTo>
                <a:lnTo>
                  <a:pt x="4400" y="11231"/>
                </a:lnTo>
                <a:lnTo>
                  <a:pt x="4861" y="11599"/>
                </a:lnTo>
                <a:lnTo>
                  <a:pt x="5321" y="11931"/>
                </a:lnTo>
                <a:lnTo>
                  <a:pt x="5818" y="12244"/>
                </a:lnTo>
                <a:lnTo>
                  <a:pt x="6315" y="12538"/>
                </a:lnTo>
                <a:lnTo>
                  <a:pt x="6849" y="12796"/>
                </a:lnTo>
                <a:lnTo>
                  <a:pt x="7383" y="13035"/>
                </a:lnTo>
                <a:lnTo>
                  <a:pt x="7917" y="13256"/>
                </a:lnTo>
                <a:lnTo>
                  <a:pt x="8488" y="13459"/>
                </a:lnTo>
                <a:lnTo>
                  <a:pt x="9059" y="13606"/>
                </a:lnTo>
                <a:lnTo>
                  <a:pt x="9648" y="13754"/>
                </a:lnTo>
                <a:lnTo>
                  <a:pt x="10237" y="13846"/>
                </a:lnTo>
                <a:lnTo>
                  <a:pt x="10845" y="13938"/>
                </a:lnTo>
                <a:lnTo>
                  <a:pt x="11452" y="13974"/>
                </a:lnTo>
                <a:lnTo>
                  <a:pt x="12078" y="13993"/>
                </a:lnTo>
                <a:lnTo>
                  <a:pt x="12704" y="13974"/>
                </a:lnTo>
                <a:lnTo>
                  <a:pt x="13312" y="13938"/>
                </a:lnTo>
                <a:lnTo>
                  <a:pt x="13919" y="13846"/>
                </a:lnTo>
                <a:lnTo>
                  <a:pt x="14508" y="13754"/>
                </a:lnTo>
                <a:lnTo>
                  <a:pt x="15098" y="13606"/>
                </a:lnTo>
                <a:lnTo>
                  <a:pt x="15668" y="13459"/>
                </a:lnTo>
                <a:lnTo>
                  <a:pt x="16239" y="13256"/>
                </a:lnTo>
                <a:lnTo>
                  <a:pt x="16773" y="13035"/>
                </a:lnTo>
                <a:lnTo>
                  <a:pt x="17307" y="12796"/>
                </a:lnTo>
                <a:lnTo>
                  <a:pt x="17841" y="12538"/>
                </a:lnTo>
                <a:lnTo>
                  <a:pt x="18338" y="12244"/>
                </a:lnTo>
                <a:lnTo>
                  <a:pt x="18835" y="11931"/>
                </a:lnTo>
                <a:lnTo>
                  <a:pt x="19296" y="11599"/>
                </a:lnTo>
                <a:lnTo>
                  <a:pt x="19756" y="11231"/>
                </a:lnTo>
                <a:lnTo>
                  <a:pt x="20198" y="10863"/>
                </a:lnTo>
                <a:lnTo>
                  <a:pt x="20621" y="10458"/>
                </a:lnTo>
                <a:lnTo>
                  <a:pt x="21026" y="10034"/>
                </a:lnTo>
                <a:lnTo>
                  <a:pt x="21394" y="9592"/>
                </a:lnTo>
                <a:lnTo>
                  <a:pt x="21763" y="9132"/>
                </a:lnTo>
                <a:lnTo>
                  <a:pt x="22094" y="8672"/>
                </a:lnTo>
                <a:lnTo>
                  <a:pt x="22407" y="8175"/>
                </a:lnTo>
                <a:lnTo>
                  <a:pt x="22702" y="7678"/>
                </a:lnTo>
                <a:lnTo>
                  <a:pt x="22959" y="7144"/>
                </a:lnTo>
                <a:lnTo>
                  <a:pt x="23199" y="6610"/>
                </a:lnTo>
                <a:lnTo>
                  <a:pt x="23420" y="6076"/>
                </a:lnTo>
                <a:lnTo>
                  <a:pt x="23622" y="5505"/>
                </a:lnTo>
                <a:lnTo>
                  <a:pt x="23770" y="4934"/>
                </a:lnTo>
                <a:lnTo>
                  <a:pt x="23917" y="4345"/>
                </a:lnTo>
                <a:lnTo>
                  <a:pt x="24009" y="3756"/>
                </a:lnTo>
                <a:lnTo>
                  <a:pt x="24101" y="3148"/>
                </a:lnTo>
                <a:lnTo>
                  <a:pt x="24138" y="2541"/>
                </a:lnTo>
                <a:lnTo>
                  <a:pt x="24156" y="1915"/>
                </a:lnTo>
                <a:lnTo>
                  <a:pt x="24138" y="1436"/>
                </a:lnTo>
                <a:lnTo>
                  <a:pt x="24119" y="939"/>
                </a:lnTo>
                <a:lnTo>
                  <a:pt x="24064" y="479"/>
                </a:lnTo>
                <a:lnTo>
                  <a:pt x="24009"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9" name="Google Shape;39;p5"/>
          <p:cNvSpPr/>
          <p:nvPr/>
        </p:nvSpPr>
        <p:spPr>
          <a:xfrm>
            <a:off x="0" y="3350346"/>
            <a:ext cx="1257314" cy="1793142"/>
          </a:xfrm>
          <a:custGeom>
            <a:avLst/>
            <a:gdLst/>
            <a:ahLst/>
            <a:cxnLst/>
            <a:rect l="l" t="t" r="r" b="b"/>
            <a:pathLst>
              <a:path w="12962" h="18486" extrusionOk="0">
                <a:moveTo>
                  <a:pt x="2633" y="0"/>
                </a:moveTo>
                <a:lnTo>
                  <a:pt x="2246" y="37"/>
                </a:lnTo>
                <a:lnTo>
                  <a:pt x="1860" y="74"/>
                </a:lnTo>
                <a:lnTo>
                  <a:pt x="1473" y="129"/>
                </a:lnTo>
                <a:lnTo>
                  <a:pt x="1105" y="184"/>
                </a:lnTo>
                <a:lnTo>
                  <a:pt x="718" y="258"/>
                </a:lnTo>
                <a:lnTo>
                  <a:pt x="368" y="368"/>
                </a:lnTo>
                <a:lnTo>
                  <a:pt x="0" y="461"/>
                </a:lnTo>
                <a:lnTo>
                  <a:pt x="0" y="18486"/>
                </a:lnTo>
                <a:lnTo>
                  <a:pt x="8101" y="18486"/>
                </a:lnTo>
                <a:lnTo>
                  <a:pt x="8635" y="18136"/>
                </a:lnTo>
                <a:lnTo>
                  <a:pt x="9151" y="17767"/>
                </a:lnTo>
                <a:lnTo>
                  <a:pt x="9629" y="17362"/>
                </a:lnTo>
                <a:lnTo>
                  <a:pt x="10090" y="16921"/>
                </a:lnTo>
                <a:lnTo>
                  <a:pt x="10513" y="16460"/>
                </a:lnTo>
                <a:lnTo>
                  <a:pt x="10918" y="15982"/>
                </a:lnTo>
                <a:lnTo>
                  <a:pt x="11286" y="15466"/>
                </a:lnTo>
                <a:lnTo>
                  <a:pt x="11618" y="14932"/>
                </a:lnTo>
                <a:lnTo>
                  <a:pt x="11931" y="14361"/>
                </a:lnTo>
                <a:lnTo>
                  <a:pt x="12189" y="13791"/>
                </a:lnTo>
                <a:lnTo>
                  <a:pt x="12428" y="13183"/>
                </a:lnTo>
                <a:lnTo>
                  <a:pt x="12612" y="12557"/>
                </a:lnTo>
                <a:lnTo>
                  <a:pt x="12759" y="11931"/>
                </a:lnTo>
                <a:lnTo>
                  <a:pt x="12870" y="11287"/>
                </a:lnTo>
                <a:lnTo>
                  <a:pt x="12907" y="10955"/>
                </a:lnTo>
                <a:lnTo>
                  <a:pt x="12943" y="10624"/>
                </a:lnTo>
                <a:lnTo>
                  <a:pt x="12962" y="10274"/>
                </a:lnTo>
                <a:lnTo>
                  <a:pt x="12962" y="9943"/>
                </a:lnTo>
                <a:lnTo>
                  <a:pt x="12943" y="9427"/>
                </a:lnTo>
                <a:lnTo>
                  <a:pt x="12907" y="8930"/>
                </a:lnTo>
                <a:lnTo>
                  <a:pt x="12851" y="8433"/>
                </a:lnTo>
                <a:lnTo>
                  <a:pt x="12759" y="7936"/>
                </a:lnTo>
                <a:lnTo>
                  <a:pt x="12649" y="7457"/>
                </a:lnTo>
                <a:lnTo>
                  <a:pt x="12520" y="6978"/>
                </a:lnTo>
                <a:lnTo>
                  <a:pt x="12354" y="6518"/>
                </a:lnTo>
                <a:lnTo>
                  <a:pt x="12189" y="6076"/>
                </a:lnTo>
                <a:lnTo>
                  <a:pt x="11986" y="5634"/>
                </a:lnTo>
                <a:lnTo>
                  <a:pt x="11765" y="5211"/>
                </a:lnTo>
                <a:lnTo>
                  <a:pt x="11526" y="4787"/>
                </a:lnTo>
                <a:lnTo>
                  <a:pt x="11268" y="4382"/>
                </a:lnTo>
                <a:lnTo>
                  <a:pt x="10992" y="3996"/>
                </a:lnTo>
                <a:lnTo>
                  <a:pt x="10697" y="3627"/>
                </a:lnTo>
                <a:lnTo>
                  <a:pt x="10384" y="3259"/>
                </a:lnTo>
                <a:lnTo>
                  <a:pt x="10053" y="2909"/>
                </a:lnTo>
                <a:lnTo>
                  <a:pt x="9703" y="2578"/>
                </a:lnTo>
                <a:lnTo>
                  <a:pt x="9335" y="2265"/>
                </a:lnTo>
                <a:lnTo>
                  <a:pt x="8967" y="1970"/>
                </a:lnTo>
                <a:lnTo>
                  <a:pt x="8580" y="1694"/>
                </a:lnTo>
                <a:lnTo>
                  <a:pt x="8175" y="1436"/>
                </a:lnTo>
                <a:lnTo>
                  <a:pt x="7751" y="1197"/>
                </a:lnTo>
                <a:lnTo>
                  <a:pt x="7328" y="976"/>
                </a:lnTo>
                <a:lnTo>
                  <a:pt x="6886" y="774"/>
                </a:lnTo>
                <a:lnTo>
                  <a:pt x="6444" y="608"/>
                </a:lnTo>
                <a:lnTo>
                  <a:pt x="5984" y="442"/>
                </a:lnTo>
                <a:lnTo>
                  <a:pt x="5505" y="313"/>
                </a:lnTo>
                <a:lnTo>
                  <a:pt x="5026" y="203"/>
                </a:lnTo>
                <a:lnTo>
                  <a:pt x="4529" y="111"/>
                </a:lnTo>
                <a:lnTo>
                  <a:pt x="4032" y="55"/>
                </a:lnTo>
                <a:lnTo>
                  <a:pt x="3535" y="19"/>
                </a:lnTo>
                <a:lnTo>
                  <a:pt x="302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0" name="Google Shape;40;p5"/>
          <p:cNvSpPr txBox="1">
            <a:spLocks noGrp="1"/>
          </p:cNvSpPr>
          <p:nvPr>
            <p:ph type="title"/>
          </p:nvPr>
        </p:nvSpPr>
        <p:spPr>
          <a:xfrm>
            <a:off x="4320075" y="893225"/>
            <a:ext cx="4366800" cy="690900"/>
          </a:xfrm>
          <a:prstGeom prst="rect">
            <a:avLst/>
          </a:prstGeom>
        </p:spPr>
        <p:txBody>
          <a:bodyPr spcFirstLastPara="1" wrap="square" lIns="91425" tIns="91425" rIns="91425" bIns="91425" anchor="b"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41" name="Google Shape;41;p5"/>
          <p:cNvSpPr txBox="1">
            <a:spLocks noGrp="1"/>
          </p:cNvSpPr>
          <p:nvPr>
            <p:ph type="body" idx="1"/>
          </p:nvPr>
        </p:nvSpPr>
        <p:spPr>
          <a:xfrm>
            <a:off x="4320075" y="1694175"/>
            <a:ext cx="4366800" cy="3055800"/>
          </a:xfrm>
          <a:prstGeom prst="rect">
            <a:avLst/>
          </a:prstGeom>
        </p:spPr>
        <p:txBody>
          <a:bodyPr spcFirstLastPara="1" wrap="square" lIns="91425" tIns="91425" rIns="91425" bIns="91425" anchor="t" anchorCtr="0">
            <a:noAutofit/>
          </a:bodyPr>
          <a:lstStyle>
            <a:lvl1pPr marL="457200" lvl="0" indent="-381000">
              <a:spcBef>
                <a:spcPts val="600"/>
              </a:spcBef>
              <a:spcAft>
                <a:spcPts val="0"/>
              </a:spcAft>
              <a:buSzPts val="2400"/>
              <a:buChar char="⊷"/>
              <a:defRPr/>
            </a:lvl1pPr>
            <a:lvl2pPr marL="914400" lvl="1" indent="-381000">
              <a:spcBef>
                <a:spcPts val="0"/>
              </a:spcBef>
              <a:spcAft>
                <a:spcPts val="0"/>
              </a:spcAft>
              <a:buSzPts val="2400"/>
              <a:buChar char="⊶"/>
              <a:defRPr/>
            </a:lvl2pPr>
            <a:lvl3pPr marL="1371600" lvl="2" indent="-381000">
              <a:spcBef>
                <a:spcPts val="0"/>
              </a:spcBef>
              <a:spcAft>
                <a:spcPts val="0"/>
              </a:spcAft>
              <a:buSzPts val="2400"/>
              <a:buChar char="⊸"/>
              <a:defRPr/>
            </a:lvl3pPr>
            <a:lvl4pPr marL="1828800" lvl="3" indent="-381000">
              <a:spcBef>
                <a:spcPts val="0"/>
              </a:spcBef>
              <a:spcAft>
                <a:spcPts val="0"/>
              </a:spcAft>
              <a:buSzPts val="2400"/>
              <a:buChar char="●"/>
              <a:defRPr/>
            </a:lvl4pPr>
            <a:lvl5pPr marL="2286000" lvl="4" indent="-381000">
              <a:spcBef>
                <a:spcPts val="0"/>
              </a:spcBef>
              <a:spcAft>
                <a:spcPts val="0"/>
              </a:spcAft>
              <a:buSzPts val="2400"/>
              <a:buChar char="○"/>
              <a:defRPr/>
            </a:lvl5pPr>
            <a:lvl6pPr marL="2743200" lvl="5" indent="-381000">
              <a:spcBef>
                <a:spcPts val="0"/>
              </a:spcBef>
              <a:spcAft>
                <a:spcPts val="0"/>
              </a:spcAft>
              <a:buSzPts val="2400"/>
              <a:buChar char="■"/>
              <a:defRPr/>
            </a:lvl6pPr>
            <a:lvl7pPr marL="3200400" lvl="6" indent="-381000">
              <a:spcBef>
                <a:spcPts val="0"/>
              </a:spcBef>
              <a:spcAft>
                <a:spcPts val="0"/>
              </a:spcAft>
              <a:buSzPts val="2400"/>
              <a:buChar char="●"/>
              <a:defRPr/>
            </a:lvl7pPr>
            <a:lvl8pPr marL="3657600" lvl="7" indent="-381000">
              <a:spcBef>
                <a:spcPts val="0"/>
              </a:spcBef>
              <a:spcAft>
                <a:spcPts val="0"/>
              </a:spcAft>
              <a:buSzPts val="2400"/>
              <a:buChar char="○"/>
              <a:defRPr/>
            </a:lvl8pPr>
            <a:lvl9pPr marL="4114800" lvl="8" indent="-381000">
              <a:spcBef>
                <a:spcPts val="0"/>
              </a:spcBef>
              <a:spcAft>
                <a:spcPts val="0"/>
              </a:spcAft>
              <a:buSzPts val="2400"/>
              <a:buChar char="■"/>
              <a:defRPr/>
            </a:lvl9pPr>
          </a:lstStyle>
          <a:p>
            <a:endParaRPr/>
          </a:p>
        </p:txBody>
      </p:sp>
      <p:sp>
        <p:nvSpPr>
          <p:cNvPr id="42" name="Google Shape;42;p5"/>
          <p:cNvSpPr txBox="1">
            <a:spLocks noGrp="1"/>
          </p:cNvSpPr>
          <p:nvPr>
            <p:ph type="sldNum" idx="12"/>
          </p:nvPr>
        </p:nvSpPr>
        <p:spPr>
          <a:xfrm>
            <a:off x="76209" y="4749851"/>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l" rtl="0">
              <a:spcBef>
                <a:spcPts val="0"/>
              </a:spcBef>
              <a:spcAft>
                <a:spcPts val="0"/>
              </a:spcAft>
              <a:buNone/>
            </a:pPr>
            <a:fld id="{00000000-1234-1234-1234-123412341234}" type="slidenum">
              <a:rPr lang="en"/>
              <a:t>‹nº›</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 1 column + image">
  <p:cSld name="TITLE_AND_BODY_1">
    <p:spTree>
      <p:nvGrpSpPr>
        <p:cNvPr id="1" name="Shape 43"/>
        <p:cNvGrpSpPr/>
        <p:nvPr/>
      </p:nvGrpSpPr>
      <p:grpSpPr>
        <a:xfrm>
          <a:off x="0" y="0"/>
          <a:ext cx="0" cy="0"/>
          <a:chOff x="0" y="0"/>
          <a:chExt cx="0" cy="0"/>
        </a:xfrm>
      </p:grpSpPr>
      <p:sp>
        <p:nvSpPr>
          <p:cNvPr id="44" name="Google Shape;44;p6"/>
          <p:cNvSpPr/>
          <p:nvPr/>
        </p:nvSpPr>
        <p:spPr>
          <a:xfrm>
            <a:off x="0" y="0"/>
            <a:ext cx="9144093" cy="5143522"/>
          </a:xfrm>
          <a:custGeom>
            <a:avLst/>
            <a:gdLst/>
            <a:ahLst/>
            <a:cxnLst/>
            <a:rect l="l" t="t" r="r" b="b"/>
            <a:pathLst>
              <a:path w="94269" h="53026" extrusionOk="0">
                <a:moveTo>
                  <a:pt x="49675" y="4677"/>
                </a:moveTo>
                <a:lnTo>
                  <a:pt x="49730" y="5469"/>
                </a:lnTo>
                <a:lnTo>
                  <a:pt x="49748" y="6408"/>
                </a:lnTo>
                <a:lnTo>
                  <a:pt x="49785" y="7660"/>
                </a:lnTo>
                <a:lnTo>
                  <a:pt x="49785" y="9169"/>
                </a:lnTo>
                <a:lnTo>
                  <a:pt x="49730" y="10900"/>
                </a:lnTo>
                <a:lnTo>
                  <a:pt x="49693" y="11858"/>
                </a:lnTo>
                <a:lnTo>
                  <a:pt x="49638" y="12833"/>
                </a:lnTo>
                <a:lnTo>
                  <a:pt x="49583" y="13846"/>
                </a:lnTo>
                <a:lnTo>
                  <a:pt x="49491" y="14895"/>
                </a:lnTo>
                <a:lnTo>
                  <a:pt x="49380" y="15982"/>
                </a:lnTo>
                <a:lnTo>
                  <a:pt x="49251" y="17086"/>
                </a:lnTo>
                <a:lnTo>
                  <a:pt x="49086" y="18191"/>
                </a:lnTo>
                <a:lnTo>
                  <a:pt x="48920" y="19314"/>
                </a:lnTo>
                <a:lnTo>
                  <a:pt x="48699" y="20456"/>
                </a:lnTo>
                <a:lnTo>
                  <a:pt x="48478" y="21597"/>
                </a:lnTo>
                <a:lnTo>
                  <a:pt x="48202" y="22720"/>
                </a:lnTo>
                <a:lnTo>
                  <a:pt x="47907" y="23844"/>
                </a:lnTo>
                <a:lnTo>
                  <a:pt x="47576" y="24948"/>
                </a:lnTo>
                <a:lnTo>
                  <a:pt x="47208" y="26053"/>
                </a:lnTo>
                <a:lnTo>
                  <a:pt x="47005" y="26587"/>
                </a:lnTo>
                <a:lnTo>
                  <a:pt x="46803" y="27121"/>
                </a:lnTo>
                <a:lnTo>
                  <a:pt x="46582" y="27636"/>
                </a:lnTo>
                <a:lnTo>
                  <a:pt x="46361" y="28152"/>
                </a:lnTo>
                <a:lnTo>
                  <a:pt x="46121" y="28667"/>
                </a:lnTo>
                <a:lnTo>
                  <a:pt x="45882" y="29165"/>
                </a:lnTo>
                <a:lnTo>
                  <a:pt x="45624" y="29643"/>
                </a:lnTo>
                <a:lnTo>
                  <a:pt x="45348" y="30122"/>
                </a:lnTo>
                <a:lnTo>
                  <a:pt x="45072" y="30601"/>
                </a:lnTo>
                <a:lnTo>
                  <a:pt x="44777" y="31061"/>
                </a:lnTo>
                <a:lnTo>
                  <a:pt x="44483" y="31503"/>
                </a:lnTo>
                <a:lnTo>
                  <a:pt x="44170" y="31926"/>
                </a:lnTo>
                <a:lnTo>
                  <a:pt x="43838" y="32350"/>
                </a:lnTo>
                <a:lnTo>
                  <a:pt x="43507" y="32736"/>
                </a:lnTo>
                <a:lnTo>
                  <a:pt x="43157" y="33123"/>
                </a:lnTo>
                <a:lnTo>
                  <a:pt x="42826" y="33491"/>
                </a:lnTo>
                <a:lnTo>
                  <a:pt x="42457" y="33841"/>
                </a:lnTo>
                <a:lnTo>
                  <a:pt x="42108" y="34154"/>
                </a:lnTo>
                <a:lnTo>
                  <a:pt x="41739" y="34467"/>
                </a:lnTo>
                <a:lnTo>
                  <a:pt x="41371" y="34780"/>
                </a:lnTo>
                <a:lnTo>
                  <a:pt x="41003" y="35056"/>
                </a:lnTo>
                <a:lnTo>
                  <a:pt x="40616" y="35314"/>
                </a:lnTo>
                <a:lnTo>
                  <a:pt x="40230" y="35572"/>
                </a:lnTo>
                <a:lnTo>
                  <a:pt x="39843" y="35811"/>
                </a:lnTo>
                <a:lnTo>
                  <a:pt x="39456" y="36032"/>
                </a:lnTo>
                <a:lnTo>
                  <a:pt x="39051" y="36253"/>
                </a:lnTo>
                <a:lnTo>
                  <a:pt x="38665" y="36437"/>
                </a:lnTo>
                <a:lnTo>
                  <a:pt x="38260" y="36621"/>
                </a:lnTo>
                <a:lnTo>
                  <a:pt x="37873" y="36805"/>
                </a:lnTo>
                <a:lnTo>
                  <a:pt x="37468" y="36953"/>
                </a:lnTo>
                <a:lnTo>
                  <a:pt x="36658" y="37247"/>
                </a:lnTo>
                <a:lnTo>
                  <a:pt x="35866" y="37487"/>
                </a:lnTo>
                <a:lnTo>
                  <a:pt x="35056" y="37689"/>
                </a:lnTo>
                <a:lnTo>
                  <a:pt x="34264" y="37836"/>
                </a:lnTo>
                <a:lnTo>
                  <a:pt x="33491" y="37965"/>
                </a:lnTo>
                <a:lnTo>
                  <a:pt x="32718" y="38057"/>
                </a:lnTo>
                <a:lnTo>
                  <a:pt x="31963" y="38131"/>
                </a:lnTo>
                <a:lnTo>
                  <a:pt x="31226" y="38168"/>
                </a:lnTo>
                <a:lnTo>
                  <a:pt x="30527" y="38186"/>
                </a:lnTo>
                <a:lnTo>
                  <a:pt x="29845" y="38168"/>
                </a:lnTo>
                <a:lnTo>
                  <a:pt x="29201" y="38149"/>
                </a:lnTo>
                <a:lnTo>
                  <a:pt x="28575" y="38113"/>
                </a:lnTo>
                <a:lnTo>
                  <a:pt x="27986" y="38057"/>
                </a:lnTo>
                <a:lnTo>
                  <a:pt x="27452" y="37984"/>
                </a:lnTo>
                <a:lnTo>
                  <a:pt x="26955" y="37928"/>
                </a:lnTo>
                <a:lnTo>
                  <a:pt x="26089" y="37781"/>
                </a:lnTo>
                <a:lnTo>
                  <a:pt x="25445" y="37652"/>
                </a:lnTo>
                <a:lnTo>
                  <a:pt x="25040" y="37560"/>
                </a:lnTo>
                <a:lnTo>
                  <a:pt x="24911" y="37523"/>
                </a:lnTo>
                <a:lnTo>
                  <a:pt x="24837" y="37395"/>
                </a:lnTo>
                <a:lnTo>
                  <a:pt x="24635" y="37026"/>
                </a:lnTo>
                <a:lnTo>
                  <a:pt x="24322" y="36456"/>
                </a:lnTo>
                <a:lnTo>
                  <a:pt x="23954" y="35664"/>
                </a:lnTo>
                <a:lnTo>
                  <a:pt x="23751" y="35204"/>
                </a:lnTo>
                <a:lnTo>
                  <a:pt x="23549" y="34706"/>
                </a:lnTo>
                <a:lnTo>
                  <a:pt x="23346" y="34154"/>
                </a:lnTo>
                <a:lnTo>
                  <a:pt x="23125" y="33565"/>
                </a:lnTo>
                <a:lnTo>
                  <a:pt x="22923" y="32957"/>
                </a:lnTo>
                <a:lnTo>
                  <a:pt x="22738" y="32294"/>
                </a:lnTo>
                <a:lnTo>
                  <a:pt x="22554" y="31613"/>
                </a:lnTo>
                <a:lnTo>
                  <a:pt x="22389" y="30895"/>
                </a:lnTo>
                <a:lnTo>
                  <a:pt x="22241" y="30159"/>
                </a:lnTo>
                <a:lnTo>
                  <a:pt x="22112" y="29385"/>
                </a:lnTo>
                <a:lnTo>
                  <a:pt x="22020" y="28612"/>
                </a:lnTo>
                <a:lnTo>
                  <a:pt x="21965" y="27802"/>
                </a:lnTo>
                <a:lnTo>
                  <a:pt x="21928" y="26974"/>
                </a:lnTo>
                <a:lnTo>
                  <a:pt x="21947" y="26145"/>
                </a:lnTo>
                <a:lnTo>
                  <a:pt x="22002" y="25298"/>
                </a:lnTo>
                <a:lnTo>
                  <a:pt x="22039" y="24856"/>
                </a:lnTo>
                <a:lnTo>
                  <a:pt x="22094" y="24433"/>
                </a:lnTo>
                <a:lnTo>
                  <a:pt x="22168" y="23991"/>
                </a:lnTo>
                <a:lnTo>
                  <a:pt x="22241" y="23567"/>
                </a:lnTo>
                <a:lnTo>
                  <a:pt x="22333" y="23125"/>
                </a:lnTo>
                <a:lnTo>
                  <a:pt x="22444" y="22684"/>
                </a:lnTo>
                <a:lnTo>
                  <a:pt x="22573" y="22260"/>
                </a:lnTo>
                <a:lnTo>
                  <a:pt x="22702" y="21818"/>
                </a:lnTo>
                <a:lnTo>
                  <a:pt x="22849" y="21376"/>
                </a:lnTo>
                <a:lnTo>
                  <a:pt x="23033" y="20935"/>
                </a:lnTo>
                <a:lnTo>
                  <a:pt x="23217" y="20493"/>
                </a:lnTo>
                <a:lnTo>
                  <a:pt x="23420" y="20069"/>
                </a:lnTo>
                <a:lnTo>
                  <a:pt x="23622" y="19627"/>
                </a:lnTo>
                <a:lnTo>
                  <a:pt x="23862" y="19185"/>
                </a:lnTo>
                <a:lnTo>
                  <a:pt x="24119" y="18762"/>
                </a:lnTo>
                <a:lnTo>
                  <a:pt x="24396" y="18320"/>
                </a:lnTo>
                <a:lnTo>
                  <a:pt x="24690" y="17897"/>
                </a:lnTo>
                <a:lnTo>
                  <a:pt x="24985" y="17473"/>
                </a:lnTo>
                <a:lnTo>
                  <a:pt x="25316" y="17050"/>
                </a:lnTo>
                <a:lnTo>
                  <a:pt x="25666" y="16645"/>
                </a:lnTo>
                <a:lnTo>
                  <a:pt x="26034" y="16240"/>
                </a:lnTo>
                <a:lnTo>
                  <a:pt x="26402" y="15834"/>
                </a:lnTo>
                <a:lnTo>
                  <a:pt x="26789" y="15448"/>
                </a:lnTo>
                <a:lnTo>
                  <a:pt x="27176" y="15061"/>
                </a:lnTo>
                <a:lnTo>
                  <a:pt x="27599" y="14693"/>
                </a:lnTo>
                <a:lnTo>
                  <a:pt x="28023" y="14325"/>
                </a:lnTo>
                <a:lnTo>
                  <a:pt x="28446" y="13956"/>
                </a:lnTo>
                <a:lnTo>
                  <a:pt x="28888" y="13607"/>
                </a:lnTo>
                <a:lnTo>
                  <a:pt x="29348" y="13257"/>
                </a:lnTo>
                <a:lnTo>
                  <a:pt x="29809" y="12925"/>
                </a:lnTo>
                <a:lnTo>
                  <a:pt x="30766" y="12263"/>
                </a:lnTo>
                <a:lnTo>
                  <a:pt x="31742" y="11637"/>
                </a:lnTo>
                <a:lnTo>
                  <a:pt x="32736" y="11047"/>
                </a:lnTo>
                <a:lnTo>
                  <a:pt x="33749" y="10477"/>
                </a:lnTo>
                <a:lnTo>
                  <a:pt x="34780" y="9943"/>
                </a:lnTo>
                <a:lnTo>
                  <a:pt x="35811" y="9446"/>
                </a:lnTo>
                <a:lnTo>
                  <a:pt x="36842" y="8949"/>
                </a:lnTo>
                <a:lnTo>
                  <a:pt x="37873" y="8507"/>
                </a:lnTo>
                <a:lnTo>
                  <a:pt x="38904" y="8065"/>
                </a:lnTo>
                <a:lnTo>
                  <a:pt x="39898" y="7678"/>
                </a:lnTo>
                <a:lnTo>
                  <a:pt x="40892" y="7291"/>
                </a:lnTo>
                <a:lnTo>
                  <a:pt x="41850" y="6960"/>
                </a:lnTo>
                <a:lnTo>
                  <a:pt x="42770" y="6629"/>
                </a:lnTo>
                <a:lnTo>
                  <a:pt x="43673" y="6334"/>
                </a:lnTo>
                <a:lnTo>
                  <a:pt x="45330" y="5819"/>
                </a:lnTo>
                <a:lnTo>
                  <a:pt x="46784" y="5395"/>
                </a:lnTo>
                <a:lnTo>
                  <a:pt x="47981" y="5082"/>
                </a:lnTo>
                <a:lnTo>
                  <a:pt x="48902" y="4861"/>
                </a:lnTo>
                <a:lnTo>
                  <a:pt x="49675" y="4677"/>
                </a:lnTo>
                <a:close/>
                <a:moveTo>
                  <a:pt x="12299" y="28888"/>
                </a:moveTo>
                <a:lnTo>
                  <a:pt x="12888" y="28925"/>
                </a:lnTo>
                <a:lnTo>
                  <a:pt x="13496" y="28962"/>
                </a:lnTo>
                <a:lnTo>
                  <a:pt x="14085" y="29036"/>
                </a:lnTo>
                <a:lnTo>
                  <a:pt x="14656" y="29128"/>
                </a:lnTo>
                <a:lnTo>
                  <a:pt x="15226" y="29238"/>
                </a:lnTo>
                <a:lnTo>
                  <a:pt x="15779" y="29385"/>
                </a:lnTo>
                <a:lnTo>
                  <a:pt x="16313" y="29551"/>
                </a:lnTo>
                <a:lnTo>
                  <a:pt x="16828" y="29754"/>
                </a:lnTo>
                <a:lnTo>
                  <a:pt x="17233" y="29938"/>
                </a:lnTo>
                <a:lnTo>
                  <a:pt x="17620" y="30140"/>
                </a:lnTo>
                <a:lnTo>
                  <a:pt x="17988" y="30343"/>
                </a:lnTo>
                <a:lnTo>
                  <a:pt x="18320" y="30582"/>
                </a:lnTo>
                <a:lnTo>
                  <a:pt x="18651" y="30822"/>
                </a:lnTo>
                <a:lnTo>
                  <a:pt x="18964" y="31061"/>
                </a:lnTo>
                <a:lnTo>
                  <a:pt x="19240" y="31337"/>
                </a:lnTo>
                <a:lnTo>
                  <a:pt x="19516" y="31613"/>
                </a:lnTo>
                <a:lnTo>
                  <a:pt x="19756" y="31889"/>
                </a:lnTo>
                <a:lnTo>
                  <a:pt x="19995" y="32184"/>
                </a:lnTo>
                <a:lnTo>
                  <a:pt x="20216" y="32479"/>
                </a:lnTo>
                <a:lnTo>
                  <a:pt x="20419" y="32773"/>
                </a:lnTo>
                <a:lnTo>
                  <a:pt x="20603" y="33068"/>
                </a:lnTo>
                <a:lnTo>
                  <a:pt x="20768" y="33381"/>
                </a:lnTo>
                <a:lnTo>
                  <a:pt x="20934" y="33694"/>
                </a:lnTo>
                <a:lnTo>
                  <a:pt x="21081" y="34007"/>
                </a:lnTo>
                <a:lnTo>
                  <a:pt x="21339" y="34614"/>
                </a:lnTo>
                <a:lnTo>
                  <a:pt x="21542" y="35222"/>
                </a:lnTo>
                <a:lnTo>
                  <a:pt x="21707" y="35811"/>
                </a:lnTo>
                <a:lnTo>
                  <a:pt x="21836" y="36363"/>
                </a:lnTo>
                <a:lnTo>
                  <a:pt x="21928" y="36879"/>
                </a:lnTo>
                <a:lnTo>
                  <a:pt x="22002" y="37339"/>
                </a:lnTo>
                <a:lnTo>
                  <a:pt x="22039" y="37763"/>
                </a:lnTo>
                <a:lnTo>
                  <a:pt x="22076" y="38113"/>
                </a:lnTo>
                <a:lnTo>
                  <a:pt x="8359" y="32957"/>
                </a:lnTo>
                <a:lnTo>
                  <a:pt x="21597" y="39162"/>
                </a:lnTo>
                <a:lnTo>
                  <a:pt x="21321" y="39383"/>
                </a:lnTo>
                <a:lnTo>
                  <a:pt x="20989" y="39641"/>
                </a:lnTo>
                <a:lnTo>
                  <a:pt x="20603" y="39917"/>
                </a:lnTo>
                <a:lnTo>
                  <a:pt x="20161" y="40212"/>
                </a:lnTo>
                <a:lnTo>
                  <a:pt x="19682" y="40506"/>
                </a:lnTo>
                <a:lnTo>
                  <a:pt x="19148" y="40801"/>
                </a:lnTo>
                <a:lnTo>
                  <a:pt x="18559" y="41058"/>
                </a:lnTo>
                <a:lnTo>
                  <a:pt x="17951" y="41298"/>
                </a:lnTo>
                <a:lnTo>
                  <a:pt x="17638" y="41408"/>
                </a:lnTo>
                <a:lnTo>
                  <a:pt x="17307" y="41519"/>
                </a:lnTo>
                <a:lnTo>
                  <a:pt x="16957" y="41592"/>
                </a:lnTo>
                <a:lnTo>
                  <a:pt x="16626" y="41666"/>
                </a:lnTo>
                <a:lnTo>
                  <a:pt x="16276" y="41740"/>
                </a:lnTo>
                <a:lnTo>
                  <a:pt x="15908" y="41776"/>
                </a:lnTo>
                <a:lnTo>
                  <a:pt x="15539" y="41813"/>
                </a:lnTo>
                <a:lnTo>
                  <a:pt x="15171" y="41832"/>
                </a:lnTo>
                <a:lnTo>
                  <a:pt x="14785" y="41832"/>
                </a:lnTo>
                <a:lnTo>
                  <a:pt x="14416" y="41813"/>
                </a:lnTo>
                <a:lnTo>
                  <a:pt x="14011" y="41776"/>
                </a:lnTo>
                <a:lnTo>
                  <a:pt x="13625" y="41703"/>
                </a:lnTo>
                <a:lnTo>
                  <a:pt x="13220" y="41611"/>
                </a:lnTo>
                <a:lnTo>
                  <a:pt x="12815" y="41519"/>
                </a:lnTo>
                <a:lnTo>
                  <a:pt x="12410" y="41371"/>
                </a:lnTo>
                <a:lnTo>
                  <a:pt x="12004" y="41224"/>
                </a:lnTo>
                <a:lnTo>
                  <a:pt x="11507" y="40985"/>
                </a:lnTo>
                <a:lnTo>
                  <a:pt x="11010" y="40727"/>
                </a:lnTo>
                <a:lnTo>
                  <a:pt x="10513" y="40432"/>
                </a:lnTo>
                <a:lnTo>
                  <a:pt x="10034" y="40101"/>
                </a:lnTo>
                <a:lnTo>
                  <a:pt x="9574" y="39751"/>
                </a:lnTo>
                <a:lnTo>
                  <a:pt x="9114" y="39383"/>
                </a:lnTo>
                <a:lnTo>
                  <a:pt x="8654" y="38978"/>
                </a:lnTo>
                <a:lnTo>
                  <a:pt x="8230" y="38573"/>
                </a:lnTo>
                <a:lnTo>
                  <a:pt x="7788" y="38149"/>
                </a:lnTo>
                <a:lnTo>
                  <a:pt x="7383" y="37708"/>
                </a:lnTo>
                <a:lnTo>
                  <a:pt x="6978" y="37266"/>
                </a:lnTo>
                <a:lnTo>
                  <a:pt x="6591" y="36805"/>
                </a:lnTo>
                <a:lnTo>
                  <a:pt x="6223" y="36345"/>
                </a:lnTo>
                <a:lnTo>
                  <a:pt x="5855" y="35885"/>
                </a:lnTo>
                <a:lnTo>
                  <a:pt x="5192" y="34983"/>
                </a:lnTo>
                <a:lnTo>
                  <a:pt x="4585" y="34080"/>
                </a:lnTo>
                <a:lnTo>
                  <a:pt x="4032" y="33252"/>
                </a:lnTo>
                <a:lnTo>
                  <a:pt x="3572" y="32479"/>
                </a:lnTo>
                <a:lnTo>
                  <a:pt x="3167" y="31797"/>
                </a:lnTo>
                <a:lnTo>
                  <a:pt x="2854" y="31245"/>
                </a:lnTo>
                <a:lnTo>
                  <a:pt x="2633" y="30803"/>
                </a:lnTo>
                <a:lnTo>
                  <a:pt x="2430" y="30435"/>
                </a:lnTo>
                <a:lnTo>
                  <a:pt x="2835" y="30324"/>
                </a:lnTo>
                <a:lnTo>
                  <a:pt x="3296" y="30177"/>
                </a:lnTo>
                <a:lnTo>
                  <a:pt x="3922" y="30011"/>
                </a:lnTo>
                <a:lnTo>
                  <a:pt x="4677" y="29827"/>
                </a:lnTo>
                <a:lnTo>
                  <a:pt x="5560" y="29625"/>
                </a:lnTo>
                <a:lnTo>
                  <a:pt x="6536" y="29422"/>
                </a:lnTo>
                <a:lnTo>
                  <a:pt x="7604" y="29238"/>
                </a:lnTo>
                <a:lnTo>
                  <a:pt x="8727" y="29091"/>
                </a:lnTo>
                <a:lnTo>
                  <a:pt x="9298" y="29017"/>
                </a:lnTo>
                <a:lnTo>
                  <a:pt x="9887" y="28962"/>
                </a:lnTo>
                <a:lnTo>
                  <a:pt x="10495" y="28925"/>
                </a:lnTo>
                <a:lnTo>
                  <a:pt x="11084" y="28907"/>
                </a:lnTo>
                <a:lnTo>
                  <a:pt x="11691" y="28888"/>
                </a:lnTo>
                <a:close/>
                <a:moveTo>
                  <a:pt x="0" y="0"/>
                </a:moveTo>
                <a:lnTo>
                  <a:pt x="0" y="53026"/>
                </a:lnTo>
                <a:lnTo>
                  <a:pt x="17694" y="53026"/>
                </a:lnTo>
                <a:lnTo>
                  <a:pt x="17583" y="52621"/>
                </a:lnTo>
                <a:lnTo>
                  <a:pt x="17510" y="52216"/>
                </a:lnTo>
                <a:lnTo>
                  <a:pt x="17436" y="51829"/>
                </a:lnTo>
                <a:lnTo>
                  <a:pt x="17381" y="51424"/>
                </a:lnTo>
                <a:lnTo>
                  <a:pt x="17344" y="51093"/>
                </a:lnTo>
                <a:lnTo>
                  <a:pt x="17325" y="50761"/>
                </a:lnTo>
                <a:lnTo>
                  <a:pt x="17325" y="50117"/>
                </a:lnTo>
                <a:lnTo>
                  <a:pt x="17344" y="49491"/>
                </a:lnTo>
                <a:lnTo>
                  <a:pt x="17417" y="48883"/>
                </a:lnTo>
                <a:lnTo>
                  <a:pt x="17528" y="48294"/>
                </a:lnTo>
                <a:lnTo>
                  <a:pt x="17675" y="47723"/>
                </a:lnTo>
                <a:lnTo>
                  <a:pt x="17841" y="47171"/>
                </a:lnTo>
                <a:lnTo>
                  <a:pt x="18043" y="46656"/>
                </a:lnTo>
                <a:lnTo>
                  <a:pt x="18264" y="46140"/>
                </a:lnTo>
                <a:lnTo>
                  <a:pt x="18504" y="45661"/>
                </a:lnTo>
                <a:lnTo>
                  <a:pt x="18780" y="45201"/>
                </a:lnTo>
                <a:lnTo>
                  <a:pt x="19056" y="44759"/>
                </a:lnTo>
                <a:lnTo>
                  <a:pt x="19351" y="44336"/>
                </a:lnTo>
                <a:lnTo>
                  <a:pt x="19664" y="43931"/>
                </a:lnTo>
                <a:lnTo>
                  <a:pt x="19977" y="43544"/>
                </a:lnTo>
                <a:lnTo>
                  <a:pt x="20290" y="43176"/>
                </a:lnTo>
                <a:lnTo>
                  <a:pt x="20621" y="42844"/>
                </a:lnTo>
                <a:lnTo>
                  <a:pt x="20934" y="42531"/>
                </a:lnTo>
                <a:lnTo>
                  <a:pt x="21266" y="42237"/>
                </a:lnTo>
                <a:lnTo>
                  <a:pt x="21579" y="41961"/>
                </a:lnTo>
                <a:lnTo>
                  <a:pt x="22168" y="41463"/>
                </a:lnTo>
                <a:lnTo>
                  <a:pt x="22702" y="41077"/>
                </a:lnTo>
                <a:lnTo>
                  <a:pt x="23162" y="40764"/>
                </a:lnTo>
                <a:lnTo>
                  <a:pt x="23512" y="40525"/>
                </a:lnTo>
                <a:lnTo>
                  <a:pt x="23825" y="40359"/>
                </a:lnTo>
                <a:lnTo>
                  <a:pt x="24175" y="40451"/>
                </a:lnTo>
                <a:lnTo>
                  <a:pt x="24561" y="40598"/>
                </a:lnTo>
                <a:lnTo>
                  <a:pt x="25095" y="40801"/>
                </a:lnTo>
                <a:lnTo>
                  <a:pt x="25703" y="41058"/>
                </a:lnTo>
                <a:lnTo>
                  <a:pt x="26384" y="41408"/>
                </a:lnTo>
                <a:lnTo>
                  <a:pt x="26752" y="41592"/>
                </a:lnTo>
                <a:lnTo>
                  <a:pt x="27139" y="41813"/>
                </a:lnTo>
                <a:lnTo>
                  <a:pt x="27526" y="42053"/>
                </a:lnTo>
                <a:lnTo>
                  <a:pt x="27912" y="42310"/>
                </a:lnTo>
                <a:lnTo>
                  <a:pt x="28317" y="42587"/>
                </a:lnTo>
                <a:lnTo>
                  <a:pt x="28704" y="42881"/>
                </a:lnTo>
                <a:lnTo>
                  <a:pt x="29091" y="43213"/>
                </a:lnTo>
                <a:lnTo>
                  <a:pt x="29477" y="43562"/>
                </a:lnTo>
                <a:lnTo>
                  <a:pt x="29845" y="43931"/>
                </a:lnTo>
                <a:lnTo>
                  <a:pt x="30214" y="44317"/>
                </a:lnTo>
                <a:lnTo>
                  <a:pt x="30563" y="44741"/>
                </a:lnTo>
                <a:lnTo>
                  <a:pt x="30895" y="45183"/>
                </a:lnTo>
                <a:lnTo>
                  <a:pt x="31208" y="45643"/>
                </a:lnTo>
                <a:lnTo>
                  <a:pt x="31502" y="46140"/>
                </a:lnTo>
                <a:lnTo>
                  <a:pt x="31760" y="46656"/>
                </a:lnTo>
                <a:lnTo>
                  <a:pt x="32000" y="47208"/>
                </a:lnTo>
                <a:lnTo>
                  <a:pt x="32221" y="47779"/>
                </a:lnTo>
                <a:lnTo>
                  <a:pt x="32386" y="48386"/>
                </a:lnTo>
                <a:lnTo>
                  <a:pt x="32534" y="49012"/>
                </a:lnTo>
                <a:lnTo>
                  <a:pt x="32570" y="49344"/>
                </a:lnTo>
                <a:lnTo>
                  <a:pt x="32626" y="49675"/>
                </a:lnTo>
                <a:lnTo>
                  <a:pt x="32662" y="50080"/>
                </a:lnTo>
                <a:lnTo>
                  <a:pt x="32681" y="50485"/>
                </a:lnTo>
                <a:lnTo>
                  <a:pt x="32699" y="50909"/>
                </a:lnTo>
                <a:lnTo>
                  <a:pt x="32681" y="51332"/>
                </a:lnTo>
                <a:lnTo>
                  <a:pt x="32662" y="51756"/>
                </a:lnTo>
                <a:lnTo>
                  <a:pt x="32644" y="52179"/>
                </a:lnTo>
                <a:lnTo>
                  <a:pt x="32589" y="52603"/>
                </a:lnTo>
                <a:lnTo>
                  <a:pt x="32534" y="53026"/>
                </a:lnTo>
                <a:lnTo>
                  <a:pt x="94268" y="53026"/>
                </a:lnTo>
                <a:lnTo>
                  <a:pt x="9426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5" name="Google Shape;45;p6"/>
          <p:cNvSpPr/>
          <p:nvPr/>
        </p:nvSpPr>
        <p:spPr>
          <a:xfrm>
            <a:off x="0" y="4136135"/>
            <a:ext cx="1085915" cy="1007345"/>
          </a:xfrm>
          <a:custGeom>
            <a:avLst/>
            <a:gdLst/>
            <a:ahLst/>
            <a:cxnLst/>
            <a:rect l="l" t="t" r="r" b="b"/>
            <a:pathLst>
              <a:path w="11195" h="10385" extrusionOk="0">
                <a:moveTo>
                  <a:pt x="3811" y="1"/>
                </a:moveTo>
                <a:lnTo>
                  <a:pt x="3517" y="19"/>
                </a:lnTo>
                <a:lnTo>
                  <a:pt x="2964" y="93"/>
                </a:lnTo>
                <a:lnTo>
                  <a:pt x="2430" y="203"/>
                </a:lnTo>
                <a:lnTo>
                  <a:pt x="1915" y="351"/>
                </a:lnTo>
                <a:lnTo>
                  <a:pt x="1399" y="535"/>
                </a:lnTo>
                <a:lnTo>
                  <a:pt x="921" y="756"/>
                </a:lnTo>
                <a:lnTo>
                  <a:pt x="442" y="995"/>
                </a:lnTo>
                <a:lnTo>
                  <a:pt x="0" y="1290"/>
                </a:lnTo>
                <a:lnTo>
                  <a:pt x="0" y="10385"/>
                </a:lnTo>
                <a:lnTo>
                  <a:pt x="10403" y="10385"/>
                </a:lnTo>
                <a:lnTo>
                  <a:pt x="10568" y="10017"/>
                </a:lnTo>
                <a:lnTo>
                  <a:pt x="10734" y="9630"/>
                </a:lnTo>
                <a:lnTo>
                  <a:pt x="10881" y="9225"/>
                </a:lnTo>
                <a:lnTo>
                  <a:pt x="10992" y="8820"/>
                </a:lnTo>
                <a:lnTo>
                  <a:pt x="11084" y="8397"/>
                </a:lnTo>
                <a:lnTo>
                  <a:pt x="11139" y="7973"/>
                </a:lnTo>
                <a:lnTo>
                  <a:pt x="11176" y="7550"/>
                </a:lnTo>
                <a:lnTo>
                  <a:pt x="11194" y="7108"/>
                </a:lnTo>
                <a:lnTo>
                  <a:pt x="11176" y="6740"/>
                </a:lnTo>
                <a:lnTo>
                  <a:pt x="11158" y="6390"/>
                </a:lnTo>
                <a:lnTo>
                  <a:pt x="11121" y="6021"/>
                </a:lnTo>
                <a:lnTo>
                  <a:pt x="11047" y="5672"/>
                </a:lnTo>
                <a:lnTo>
                  <a:pt x="10973" y="5340"/>
                </a:lnTo>
                <a:lnTo>
                  <a:pt x="10881" y="4990"/>
                </a:lnTo>
                <a:lnTo>
                  <a:pt x="10771" y="4659"/>
                </a:lnTo>
                <a:lnTo>
                  <a:pt x="10642" y="4346"/>
                </a:lnTo>
                <a:lnTo>
                  <a:pt x="10495" y="4033"/>
                </a:lnTo>
                <a:lnTo>
                  <a:pt x="10329" y="3720"/>
                </a:lnTo>
                <a:lnTo>
                  <a:pt x="10163" y="3425"/>
                </a:lnTo>
                <a:lnTo>
                  <a:pt x="9979" y="3131"/>
                </a:lnTo>
                <a:lnTo>
                  <a:pt x="9777" y="2855"/>
                </a:lnTo>
                <a:lnTo>
                  <a:pt x="9574" y="2578"/>
                </a:lnTo>
                <a:lnTo>
                  <a:pt x="9353" y="2321"/>
                </a:lnTo>
                <a:lnTo>
                  <a:pt x="9114" y="2081"/>
                </a:lnTo>
                <a:lnTo>
                  <a:pt x="8874" y="1842"/>
                </a:lnTo>
                <a:lnTo>
                  <a:pt x="8617" y="1621"/>
                </a:lnTo>
                <a:lnTo>
                  <a:pt x="8341" y="1419"/>
                </a:lnTo>
                <a:lnTo>
                  <a:pt x="8064" y="1216"/>
                </a:lnTo>
                <a:lnTo>
                  <a:pt x="7770" y="1032"/>
                </a:lnTo>
                <a:lnTo>
                  <a:pt x="7475" y="866"/>
                </a:lnTo>
                <a:lnTo>
                  <a:pt x="7162" y="700"/>
                </a:lnTo>
                <a:lnTo>
                  <a:pt x="6849" y="553"/>
                </a:lnTo>
                <a:lnTo>
                  <a:pt x="6536" y="424"/>
                </a:lnTo>
                <a:lnTo>
                  <a:pt x="6205" y="314"/>
                </a:lnTo>
                <a:lnTo>
                  <a:pt x="5855" y="222"/>
                </a:lnTo>
                <a:lnTo>
                  <a:pt x="5524" y="148"/>
                </a:lnTo>
                <a:lnTo>
                  <a:pt x="5174" y="74"/>
                </a:lnTo>
                <a:lnTo>
                  <a:pt x="4805" y="38"/>
                </a:lnTo>
                <a:lnTo>
                  <a:pt x="4456" y="19"/>
                </a:lnTo>
                <a:lnTo>
                  <a:pt x="4087"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6" name="Google Shape;46;p6"/>
          <p:cNvSpPr/>
          <p:nvPr/>
        </p:nvSpPr>
        <p:spPr>
          <a:xfrm>
            <a:off x="0" y="0"/>
            <a:ext cx="1936023" cy="2500369"/>
          </a:xfrm>
          <a:custGeom>
            <a:avLst/>
            <a:gdLst/>
            <a:ahLst/>
            <a:cxnLst/>
            <a:rect l="l" t="t" r="r" b="b"/>
            <a:pathLst>
              <a:path w="19959" h="25777" extrusionOk="0">
                <a:moveTo>
                  <a:pt x="0" y="0"/>
                </a:moveTo>
                <a:lnTo>
                  <a:pt x="0" y="24727"/>
                </a:lnTo>
                <a:lnTo>
                  <a:pt x="626" y="24967"/>
                </a:lnTo>
                <a:lnTo>
                  <a:pt x="1289" y="25188"/>
                </a:lnTo>
                <a:lnTo>
                  <a:pt x="1952" y="25353"/>
                </a:lnTo>
                <a:lnTo>
                  <a:pt x="2614" y="25501"/>
                </a:lnTo>
                <a:lnTo>
                  <a:pt x="3296" y="25629"/>
                </a:lnTo>
                <a:lnTo>
                  <a:pt x="3995" y="25703"/>
                </a:lnTo>
                <a:lnTo>
                  <a:pt x="4695" y="25758"/>
                </a:lnTo>
                <a:lnTo>
                  <a:pt x="5413" y="25777"/>
                </a:lnTo>
                <a:lnTo>
                  <a:pt x="6168" y="25758"/>
                </a:lnTo>
                <a:lnTo>
                  <a:pt x="6904" y="25703"/>
                </a:lnTo>
                <a:lnTo>
                  <a:pt x="7622" y="25611"/>
                </a:lnTo>
                <a:lnTo>
                  <a:pt x="8341" y="25482"/>
                </a:lnTo>
                <a:lnTo>
                  <a:pt x="9040" y="25316"/>
                </a:lnTo>
                <a:lnTo>
                  <a:pt x="9740" y="25114"/>
                </a:lnTo>
                <a:lnTo>
                  <a:pt x="10421" y="24893"/>
                </a:lnTo>
                <a:lnTo>
                  <a:pt x="11084" y="24635"/>
                </a:lnTo>
                <a:lnTo>
                  <a:pt x="11710" y="24341"/>
                </a:lnTo>
                <a:lnTo>
                  <a:pt x="12354" y="24028"/>
                </a:lnTo>
                <a:lnTo>
                  <a:pt x="12962" y="23678"/>
                </a:lnTo>
                <a:lnTo>
                  <a:pt x="13551" y="23291"/>
                </a:lnTo>
                <a:lnTo>
                  <a:pt x="14122" y="22886"/>
                </a:lnTo>
                <a:lnTo>
                  <a:pt x="14674" y="22463"/>
                </a:lnTo>
                <a:lnTo>
                  <a:pt x="15190" y="22002"/>
                </a:lnTo>
                <a:lnTo>
                  <a:pt x="15705" y="21524"/>
                </a:lnTo>
                <a:lnTo>
                  <a:pt x="16184" y="21008"/>
                </a:lnTo>
                <a:lnTo>
                  <a:pt x="16644" y="20493"/>
                </a:lnTo>
                <a:lnTo>
                  <a:pt x="17068" y="19940"/>
                </a:lnTo>
                <a:lnTo>
                  <a:pt x="17473" y="19370"/>
                </a:lnTo>
                <a:lnTo>
                  <a:pt x="17859" y="18780"/>
                </a:lnTo>
                <a:lnTo>
                  <a:pt x="18209" y="18173"/>
                </a:lnTo>
                <a:lnTo>
                  <a:pt x="18522" y="17528"/>
                </a:lnTo>
                <a:lnTo>
                  <a:pt x="18817" y="16902"/>
                </a:lnTo>
                <a:lnTo>
                  <a:pt x="19075" y="16240"/>
                </a:lnTo>
                <a:lnTo>
                  <a:pt x="19295" y="15558"/>
                </a:lnTo>
                <a:lnTo>
                  <a:pt x="19498" y="14859"/>
                </a:lnTo>
                <a:lnTo>
                  <a:pt x="19664" y="14159"/>
                </a:lnTo>
                <a:lnTo>
                  <a:pt x="19793" y="13441"/>
                </a:lnTo>
                <a:lnTo>
                  <a:pt x="19885" y="12723"/>
                </a:lnTo>
                <a:lnTo>
                  <a:pt x="19940" y="11986"/>
                </a:lnTo>
                <a:lnTo>
                  <a:pt x="19958" y="11232"/>
                </a:lnTo>
                <a:lnTo>
                  <a:pt x="19958" y="10808"/>
                </a:lnTo>
                <a:lnTo>
                  <a:pt x="19940" y="10385"/>
                </a:lnTo>
                <a:lnTo>
                  <a:pt x="19903" y="9980"/>
                </a:lnTo>
                <a:lnTo>
                  <a:pt x="19866" y="9556"/>
                </a:lnTo>
                <a:lnTo>
                  <a:pt x="19811" y="9151"/>
                </a:lnTo>
                <a:lnTo>
                  <a:pt x="19737" y="8746"/>
                </a:lnTo>
                <a:lnTo>
                  <a:pt x="19664" y="8341"/>
                </a:lnTo>
                <a:lnTo>
                  <a:pt x="19590" y="7936"/>
                </a:lnTo>
                <a:lnTo>
                  <a:pt x="19480" y="7549"/>
                </a:lnTo>
                <a:lnTo>
                  <a:pt x="19388" y="7163"/>
                </a:lnTo>
                <a:lnTo>
                  <a:pt x="19259" y="6776"/>
                </a:lnTo>
                <a:lnTo>
                  <a:pt x="19130" y="6389"/>
                </a:lnTo>
                <a:lnTo>
                  <a:pt x="19001" y="6021"/>
                </a:lnTo>
                <a:lnTo>
                  <a:pt x="18854" y="5653"/>
                </a:lnTo>
                <a:lnTo>
                  <a:pt x="18522" y="4916"/>
                </a:lnTo>
                <a:lnTo>
                  <a:pt x="18154" y="4217"/>
                </a:lnTo>
                <a:lnTo>
                  <a:pt x="17749" y="3536"/>
                </a:lnTo>
                <a:lnTo>
                  <a:pt x="17325" y="2873"/>
                </a:lnTo>
                <a:lnTo>
                  <a:pt x="16847" y="2247"/>
                </a:lnTo>
                <a:lnTo>
                  <a:pt x="16350" y="1639"/>
                </a:lnTo>
                <a:lnTo>
                  <a:pt x="15816" y="1068"/>
                </a:lnTo>
                <a:lnTo>
                  <a:pt x="15245" y="516"/>
                </a:lnTo>
                <a:lnTo>
                  <a:pt x="14656"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7" name="Google Shape;47;p6"/>
          <p:cNvSpPr/>
          <p:nvPr/>
        </p:nvSpPr>
        <p:spPr>
          <a:xfrm>
            <a:off x="2221665" y="0"/>
            <a:ext cx="971649" cy="843027"/>
          </a:xfrm>
          <a:custGeom>
            <a:avLst/>
            <a:gdLst/>
            <a:ahLst/>
            <a:cxnLst/>
            <a:rect l="l" t="t" r="r" b="b"/>
            <a:pathLst>
              <a:path w="10017" h="8691" extrusionOk="0">
                <a:moveTo>
                  <a:pt x="1620" y="0"/>
                </a:moveTo>
                <a:lnTo>
                  <a:pt x="1436" y="185"/>
                </a:lnTo>
                <a:lnTo>
                  <a:pt x="1252" y="369"/>
                </a:lnTo>
                <a:lnTo>
                  <a:pt x="1105" y="553"/>
                </a:lnTo>
                <a:lnTo>
                  <a:pt x="939" y="755"/>
                </a:lnTo>
                <a:lnTo>
                  <a:pt x="792" y="958"/>
                </a:lnTo>
                <a:lnTo>
                  <a:pt x="663" y="1179"/>
                </a:lnTo>
                <a:lnTo>
                  <a:pt x="553" y="1400"/>
                </a:lnTo>
                <a:lnTo>
                  <a:pt x="442" y="1639"/>
                </a:lnTo>
                <a:lnTo>
                  <a:pt x="332" y="1878"/>
                </a:lnTo>
                <a:lnTo>
                  <a:pt x="258" y="2118"/>
                </a:lnTo>
                <a:lnTo>
                  <a:pt x="166" y="2376"/>
                </a:lnTo>
                <a:lnTo>
                  <a:pt x="111" y="2615"/>
                </a:lnTo>
                <a:lnTo>
                  <a:pt x="55" y="2873"/>
                </a:lnTo>
                <a:lnTo>
                  <a:pt x="37" y="3149"/>
                </a:lnTo>
                <a:lnTo>
                  <a:pt x="0" y="3407"/>
                </a:lnTo>
                <a:lnTo>
                  <a:pt x="0" y="3683"/>
                </a:lnTo>
                <a:lnTo>
                  <a:pt x="0" y="3941"/>
                </a:lnTo>
                <a:lnTo>
                  <a:pt x="19" y="4198"/>
                </a:lnTo>
                <a:lnTo>
                  <a:pt x="55" y="4438"/>
                </a:lnTo>
                <a:lnTo>
                  <a:pt x="111" y="4695"/>
                </a:lnTo>
                <a:lnTo>
                  <a:pt x="166" y="4935"/>
                </a:lnTo>
                <a:lnTo>
                  <a:pt x="221" y="5174"/>
                </a:lnTo>
                <a:lnTo>
                  <a:pt x="313" y="5413"/>
                </a:lnTo>
                <a:lnTo>
                  <a:pt x="387" y="5634"/>
                </a:lnTo>
                <a:lnTo>
                  <a:pt x="497" y="5855"/>
                </a:lnTo>
                <a:lnTo>
                  <a:pt x="608" y="6076"/>
                </a:lnTo>
                <a:lnTo>
                  <a:pt x="718" y="6279"/>
                </a:lnTo>
                <a:lnTo>
                  <a:pt x="847" y="6481"/>
                </a:lnTo>
                <a:lnTo>
                  <a:pt x="994" y="6684"/>
                </a:lnTo>
                <a:lnTo>
                  <a:pt x="1142" y="6868"/>
                </a:lnTo>
                <a:lnTo>
                  <a:pt x="1307" y="7052"/>
                </a:lnTo>
                <a:lnTo>
                  <a:pt x="1473" y="7218"/>
                </a:lnTo>
                <a:lnTo>
                  <a:pt x="1639" y="7384"/>
                </a:lnTo>
                <a:lnTo>
                  <a:pt x="1823" y="7549"/>
                </a:lnTo>
                <a:lnTo>
                  <a:pt x="2007" y="7697"/>
                </a:lnTo>
                <a:lnTo>
                  <a:pt x="2210" y="7844"/>
                </a:lnTo>
                <a:lnTo>
                  <a:pt x="2412" y="7973"/>
                </a:lnTo>
                <a:lnTo>
                  <a:pt x="2615" y="8083"/>
                </a:lnTo>
                <a:lnTo>
                  <a:pt x="2836" y="8194"/>
                </a:lnTo>
                <a:lnTo>
                  <a:pt x="3057" y="8304"/>
                </a:lnTo>
                <a:lnTo>
                  <a:pt x="3277" y="8378"/>
                </a:lnTo>
                <a:lnTo>
                  <a:pt x="3517" y="8470"/>
                </a:lnTo>
                <a:lnTo>
                  <a:pt x="3756" y="8525"/>
                </a:lnTo>
                <a:lnTo>
                  <a:pt x="3996" y="8580"/>
                </a:lnTo>
                <a:lnTo>
                  <a:pt x="4253" y="8636"/>
                </a:lnTo>
                <a:lnTo>
                  <a:pt x="4493" y="8672"/>
                </a:lnTo>
                <a:lnTo>
                  <a:pt x="4750" y="8691"/>
                </a:lnTo>
                <a:lnTo>
                  <a:pt x="5266" y="8691"/>
                </a:lnTo>
                <a:lnTo>
                  <a:pt x="5524" y="8672"/>
                </a:lnTo>
                <a:lnTo>
                  <a:pt x="5763" y="8636"/>
                </a:lnTo>
                <a:lnTo>
                  <a:pt x="6021" y="8580"/>
                </a:lnTo>
                <a:lnTo>
                  <a:pt x="6260" y="8525"/>
                </a:lnTo>
                <a:lnTo>
                  <a:pt x="6500" y="8470"/>
                </a:lnTo>
                <a:lnTo>
                  <a:pt x="6739" y="8378"/>
                </a:lnTo>
                <a:lnTo>
                  <a:pt x="6960" y="8304"/>
                </a:lnTo>
                <a:lnTo>
                  <a:pt x="7181" y="8194"/>
                </a:lnTo>
                <a:lnTo>
                  <a:pt x="7402" y="8083"/>
                </a:lnTo>
                <a:lnTo>
                  <a:pt x="7604" y="7973"/>
                </a:lnTo>
                <a:lnTo>
                  <a:pt x="7807" y="7844"/>
                </a:lnTo>
                <a:lnTo>
                  <a:pt x="8009" y="7697"/>
                </a:lnTo>
                <a:lnTo>
                  <a:pt x="8193" y="7549"/>
                </a:lnTo>
                <a:lnTo>
                  <a:pt x="8378" y="7384"/>
                </a:lnTo>
                <a:lnTo>
                  <a:pt x="8543" y="7218"/>
                </a:lnTo>
                <a:lnTo>
                  <a:pt x="8709" y="7052"/>
                </a:lnTo>
                <a:lnTo>
                  <a:pt x="8875" y="6868"/>
                </a:lnTo>
                <a:lnTo>
                  <a:pt x="9022" y="6684"/>
                </a:lnTo>
                <a:lnTo>
                  <a:pt x="9169" y="6481"/>
                </a:lnTo>
                <a:lnTo>
                  <a:pt x="9298" y="6279"/>
                </a:lnTo>
                <a:lnTo>
                  <a:pt x="9409" y="6076"/>
                </a:lnTo>
                <a:lnTo>
                  <a:pt x="9519" y="5855"/>
                </a:lnTo>
                <a:lnTo>
                  <a:pt x="9630" y="5634"/>
                </a:lnTo>
                <a:lnTo>
                  <a:pt x="9703" y="5413"/>
                </a:lnTo>
                <a:lnTo>
                  <a:pt x="9795" y="5174"/>
                </a:lnTo>
                <a:lnTo>
                  <a:pt x="9850" y="4935"/>
                </a:lnTo>
                <a:lnTo>
                  <a:pt x="9906" y="4695"/>
                </a:lnTo>
                <a:lnTo>
                  <a:pt x="9961" y="4438"/>
                </a:lnTo>
                <a:lnTo>
                  <a:pt x="9998" y="4198"/>
                </a:lnTo>
                <a:lnTo>
                  <a:pt x="10016" y="3941"/>
                </a:lnTo>
                <a:lnTo>
                  <a:pt x="10016" y="3683"/>
                </a:lnTo>
                <a:lnTo>
                  <a:pt x="10016" y="3407"/>
                </a:lnTo>
                <a:lnTo>
                  <a:pt x="9979" y="3149"/>
                </a:lnTo>
                <a:lnTo>
                  <a:pt x="9961" y="2873"/>
                </a:lnTo>
                <a:lnTo>
                  <a:pt x="9906" y="2615"/>
                </a:lnTo>
                <a:lnTo>
                  <a:pt x="9850" y="2376"/>
                </a:lnTo>
                <a:lnTo>
                  <a:pt x="9758" y="2118"/>
                </a:lnTo>
                <a:lnTo>
                  <a:pt x="9685" y="1878"/>
                </a:lnTo>
                <a:lnTo>
                  <a:pt x="9574" y="1639"/>
                </a:lnTo>
                <a:lnTo>
                  <a:pt x="9464" y="1400"/>
                </a:lnTo>
                <a:lnTo>
                  <a:pt x="9353" y="1179"/>
                </a:lnTo>
                <a:lnTo>
                  <a:pt x="9224" y="958"/>
                </a:lnTo>
                <a:lnTo>
                  <a:pt x="9077" y="755"/>
                </a:lnTo>
                <a:lnTo>
                  <a:pt x="8911" y="553"/>
                </a:lnTo>
                <a:lnTo>
                  <a:pt x="8764" y="369"/>
                </a:lnTo>
                <a:lnTo>
                  <a:pt x="8580" y="185"/>
                </a:lnTo>
                <a:lnTo>
                  <a:pt x="8396"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8" name="Google Shape;48;p6"/>
          <p:cNvSpPr txBox="1">
            <a:spLocks noGrp="1"/>
          </p:cNvSpPr>
          <p:nvPr>
            <p:ph type="title"/>
          </p:nvPr>
        </p:nvSpPr>
        <p:spPr>
          <a:xfrm>
            <a:off x="5242000" y="1198025"/>
            <a:ext cx="3444900" cy="690900"/>
          </a:xfrm>
          <a:prstGeom prst="rect">
            <a:avLst/>
          </a:prstGeom>
        </p:spPr>
        <p:txBody>
          <a:bodyPr spcFirstLastPara="1" wrap="square" lIns="91425" tIns="91425" rIns="91425" bIns="91425" anchor="b" anchorCtr="0">
            <a:noAutofit/>
          </a:bodyPr>
          <a:lstStyle>
            <a:lvl1pPr lvl="0" rtl="0">
              <a:spcBef>
                <a:spcPts val="0"/>
              </a:spcBef>
              <a:spcAft>
                <a:spcPts val="0"/>
              </a:spcAft>
              <a:buSzPts val="3600"/>
              <a:buNone/>
              <a:defRPr/>
            </a:lvl1pPr>
            <a:lvl2pPr lvl="1" rtl="0">
              <a:spcBef>
                <a:spcPts val="0"/>
              </a:spcBef>
              <a:spcAft>
                <a:spcPts val="0"/>
              </a:spcAft>
              <a:buSzPts val="3600"/>
              <a:buNone/>
              <a:defRPr/>
            </a:lvl2pPr>
            <a:lvl3pPr lvl="2" rtl="0">
              <a:spcBef>
                <a:spcPts val="0"/>
              </a:spcBef>
              <a:spcAft>
                <a:spcPts val="0"/>
              </a:spcAft>
              <a:buSzPts val="3600"/>
              <a:buNone/>
              <a:defRPr/>
            </a:lvl3pPr>
            <a:lvl4pPr lvl="3" rtl="0">
              <a:spcBef>
                <a:spcPts val="0"/>
              </a:spcBef>
              <a:spcAft>
                <a:spcPts val="0"/>
              </a:spcAft>
              <a:buSzPts val="3600"/>
              <a:buNone/>
              <a:defRPr/>
            </a:lvl4pPr>
            <a:lvl5pPr lvl="4" rtl="0">
              <a:spcBef>
                <a:spcPts val="0"/>
              </a:spcBef>
              <a:spcAft>
                <a:spcPts val="0"/>
              </a:spcAft>
              <a:buSzPts val="3600"/>
              <a:buNone/>
              <a:defRPr/>
            </a:lvl5pPr>
            <a:lvl6pPr lvl="5" rtl="0">
              <a:spcBef>
                <a:spcPts val="0"/>
              </a:spcBef>
              <a:spcAft>
                <a:spcPts val="0"/>
              </a:spcAft>
              <a:buSzPts val="3600"/>
              <a:buNone/>
              <a:defRPr/>
            </a:lvl6pPr>
            <a:lvl7pPr lvl="6" rtl="0">
              <a:spcBef>
                <a:spcPts val="0"/>
              </a:spcBef>
              <a:spcAft>
                <a:spcPts val="0"/>
              </a:spcAft>
              <a:buSzPts val="3600"/>
              <a:buNone/>
              <a:defRPr/>
            </a:lvl7pPr>
            <a:lvl8pPr lvl="7" rtl="0">
              <a:spcBef>
                <a:spcPts val="0"/>
              </a:spcBef>
              <a:spcAft>
                <a:spcPts val="0"/>
              </a:spcAft>
              <a:buSzPts val="3600"/>
              <a:buNone/>
              <a:defRPr/>
            </a:lvl8pPr>
            <a:lvl9pPr lvl="8" rtl="0">
              <a:spcBef>
                <a:spcPts val="0"/>
              </a:spcBef>
              <a:spcAft>
                <a:spcPts val="0"/>
              </a:spcAft>
              <a:buSzPts val="3600"/>
              <a:buNone/>
              <a:defRPr/>
            </a:lvl9pPr>
          </a:lstStyle>
          <a:p>
            <a:endParaRPr/>
          </a:p>
        </p:txBody>
      </p:sp>
      <p:sp>
        <p:nvSpPr>
          <p:cNvPr id="49" name="Google Shape;49;p6"/>
          <p:cNvSpPr txBox="1">
            <a:spLocks noGrp="1"/>
          </p:cNvSpPr>
          <p:nvPr>
            <p:ph type="body" idx="1"/>
          </p:nvPr>
        </p:nvSpPr>
        <p:spPr>
          <a:xfrm>
            <a:off x="5242000" y="1998975"/>
            <a:ext cx="3444900" cy="2100600"/>
          </a:xfrm>
          <a:prstGeom prst="rect">
            <a:avLst/>
          </a:prstGeom>
        </p:spPr>
        <p:txBody>
          <a:bodyPr spcFirstLastPara="1" wrap="square" lIns="91425" tIns="91425" rIns="91425" bIns="91425" anchor="t" anchorCtr="0">
            <a:noAutofit/>
          </a:bodyPr>
          <a:lstStyle>
            <a:lvl1pPr marL="457200" lvl="0" indent="-381000" rtl="0">
              <a:spcBef>
                <a:spcPts val="600"/>
              </a:spcBef>
              <a:spcAft>
                <a:spcPts val="0"/>
              </a:spcAft>
              <a:buSzPts val="2400"/>
              <a:buChar char="⊷"/>
              <a:defRPr/>
            </a:lvl1pPr>
            <a:lvl2pPr marL="914400" lvl="1" indent="-381000" rtl="0">
              <a:spcBef>
                <a:spcPts val="0"/>
              </a:spcBef>
              <a:spcAft>
                <a:spcPts val="0"/>
              </a:spcAft>
              <a:buSzPts val="2400"/>
              <a:buChar char="⊶"/>
              <a:defRPr/>
            </a:lvl2pPr>
            <a:lvl3pPr marL="1371600" lvl="2" indent="-381000" rtl="0">
              <a:spcBef>
                <a:spcPts val="0"/>
              </a:spcBef>
              <a:spcAft>
                <a:spcPts val="0"/>
              </a:spcAft>
              <a:buSzPts val="2400"/>
              <a:buChar char="⊸"/>
              <a:defRPr/>
            </a:lvl3pPr>
            <a:lvl4pPr marL="1828800" lvl="3" indent="-381000" rtl="0">
              <a:spcBef>
                <a:spcPts val="0"/>
              </a:spcBef>
              <a:spcAft>
                <a:spcPts val="0"/>
              </a:spcAft>
              <a:buSzPts val="2400"/>
              <a:buChar char="●"/>
              <a:defRPr/>
            </a:lvl4pPr>
            <a:lvl5pPr marL="2286000" lvl="4" indent="-381000" rtl="0">
              <a:spcBef>
                <a:spcPts val="0"/>
              </a:spcBef>
              <a:spcAft>
                <a:spcPts val="0"/>
              </a:spcAft>
              <a:buSzPts val="2400"/>
              <a:buChar char="○"/>
              <a:defRPr/>
            </a:lvl5pPr>
            <a:lvl6pPr marL="2743200" lvl="5" indent="-381000" rtl="0">
              <a:spcBef>
                <a:spcPts val="0"/>
              </a:spcBef>
              <a:spcAft>
                <a:spcPts val="0"/>
              </a:spcAft>
              <a:buSzPts val="2400"/>
              <a:buChar char="■"/>
              <a:defRPr/>
            </a:lvl6pPr>
            <a:lvl7pPr marL="3200400" lvl="6" indent="-381000" rtl="0">
              <a:spcBef>
                <a:spcPts val="0"/>
              </a:spcBef>
              <a:spcAft>
                <a:spcPts val="0"/>
              </a:spcAft>
              <a:buSzPts val="2400"/>
              <a:buChar char="●"/>
              <a:defRPr/>
            </a:lvl7pPr>
            <a:lvl8pPr marL="3657600" lvl="7" indent="-381000" rtl="0">
              <a:spcBef>
                <a:spcPts val="0"/>
              </a:spcBef>
              <a:spcAft>
                <a:spcPts val="0"/>
              </a:spcAft>
              <a:buSzPts val="2400"/>
              <a:buChar char="○"/>
              <a:defRPr/>
            </a:lvl8pPr>
            <a:lvl9pPr marL="4114800" lvl="8" indent="-381000" rtl="0">
              <a:spcBef>
                <a:spcPts val="0"/>
              </a:spcBef>
              <a:spcAft>
                <a:spcPts val="0"/>
              </a:spcAft>
              <a:buSzPts val="2400"/>
              <a:buChar char="■"/>
              <a:defRPr/>
            </a:lvl9pPr>
          </a:lstStyle>
          <a:p>
            <a:endParaRPr/>
          </a:p>
        </p:txBody>
      </p:sp>
      <p:sp>
        <p:nvSpPr>
          <p:cNvPr id="50" name="Google Shape;50;p6"/>
          <p:cNvSpPr txBox="1">
            <a:spLocks noGrp="1"/>
          </p:cNvSpPr>
          <p:nvPr>
            <p:ph type="sldNum" idx="12"/>
          </p:nvPr>
        </p:nvSpPr>
        <p:spPr>
          <a:xfrm>
            <a:off x="76209" y="4749851"/>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l" rtl="0">
              <a:spcBef>
                <a:spcPts val="0"/>
              </a:spcBef>
              <a:spcAft>
                <a:spcPts val="0"/>
              </a:spcAft>
              <a:buNone/>
            </a:pPr>
            <a:fld id="{00000000-1234-1234-1234-123412341234}" type="slidenum">
              <a:rPr lang="en"/>
              <a:t>‹nº›</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 2 columns" type="twoColTx">
  <p:cSld name="TITLE_AND_TWO_COLUMNS">
    <p:spTree>
      <p:nvGrpSpPr>
        <p:cNvPr id="1" name="Shape 51"/>
        <p:cNvGrpSpPr/>
        <p:nvPr/>
      </p:nvGrpSpPr>
      <p:grpSpPr>
        <a:xfrm>
          <a:off x="0" y="0"/>
          <a:ext cx="0" cy="0"/>
          <a:chOff x="0" y="0"/>
          <a:chExt cx="0" cy="0"/>
        </a:xfrm>
      </p:grpSpPr>
      <p:sp>
        <p:nvSpPr>
          <p:cNvPr id="52" name="Google Shape;52;p7"/>
          <p:cNvSpPr/>
          <p:nvPr/>
        </p:nvSpPr>
        <p:spPr>
          <a:xfrm>
            <a:off x="0" y="0"/>
            <a:ext cx="9143954" cy="5143389"/>
          </a:xfrm>
          <a:custGeom>
            <a:avLst/>
            <a:gdLst/>
            <a:ahLst/>
            <a:cxnLst/>
            <a:rect l="l" t="t" r="r" b="b"/>
            <a:pathLst>
              <a:path w="94270" h="53026" extrusionOk="0">
                <a:moveTo>
                  <a:pt x="7992" y="4456"/>
                </a:moveTo>
                <a:lnTo>
                  <a:pt x="8489" y="4732"/>
                </a:lnTo>
                <a:lnTo>
                  <a:pt x="9078" y="5082"/>
                </a:lnTo>
                <a:lnTo>
                  <a:pt x="9833" y="5542"/>
                </a:lnTo>
                <a:lnTo>
                  <a:pt x="10753" y="6113"/>
                </a:lnTo>
                <a:lnTo>
                  <a:pt x="11784" y="6794"/>
                </a:lnTo>
                <a:lnTo>
                  <a:pt x="12908" y="7586"/>
                </a:lnTo>
                <a:lnTo>
                  <a:pt x="13478" y="8027"/>
                </a:lnTo>
                <a:lnTo>
                  <a:pt x="14086" y="8469"/>
                </a:lnTo>
                <a:lnTo>
                  <a:pt x="14694" y="8948"/>
                </a:lnTo>
                <a:lnTo>
                  <a:pt x="15301" y="9445"/>
                </a:lnTo>
                <a:lnTo>
                  <a:pt x="15927" y="9961"/>
                </a:lnTo>
                <a:lnTo>
                  <a:pt x="16535" y="10513"/>
                </a:lnTo>
                <a:lnTo>
                  <a:pt x="17142" y="11065"/>
                </a:lnTo>
                <a:lnTo>
                  <a:pt x="17731" y="11636"/>
                </a:lnTo>
                <a:lnTo>
                  <a:pt x="18302" y="12225"/>
                </a:lnTo>
                <a:lnTo>
                  <a:pt x="18873" y="12833"/>
                </a:lnTo>
                <a:lnTo>
                  <a:pt x="19407" y="13459"/>
                </a:lnTo>
                <a:lnTo>
                  <a:pt x="19941" y="14085"/>
                </a:lnTo>
                <a:lnTo>
                  <a:pt x="20420" y="14748"/>
                </a:lnTo>
                <a:lnTo>
                  <a:pt x="20880" y="15411"/>
                </a:lnTo>
                <a:lnTo>
                  <a:pt x="21303" y="16092"/>
                </a:lnTo>
                <a:lnTo>
                  <a:pt x="21690" y="16773"/>
                </a:lnTo>
                <a:lnTo>
                  <a:pt x="21856" y="17123"/>
                </a:lnTo>
                <a:lnTo>
                  <a:pt x="22021" y="17473"/>
                </a:lnTo>
                <a:lnTo>
                  <a:pt x="22169" y="17822"/>
                </a:lnTo>
                <a:lnTo>
                  <a:pt x="22316" y="18172"/>
                </a:lnTo>
                <a:lnTo>
                  <a:pt x="22445" y="18522"/>
                </a:lnTo>
                <a:lnTo>
                  <a:pt x="22555" y="18872"/>
                </a:lnTo>
                <a:lnTo>
                  <a:pt x="22647" y="19222"/>
                </a:lnTo>
                <a:lnTo>
                  <a:pt x="22739" y="19572"/>
                </a:lnTo>
                <a:lnTo>
                  <a:pt x="22813" y="19921"/>
                </a:lnTo>
                <a:lnTo>
                  <a:pt x="22887" y="20271"/>
                </a:lnTo>
                <a:lnTo>
                  <a:pt x="22924" y="20603"/>
                </a:lnTo>
                <a:lnTo>
                  <a:pt x="22960" y="20934"/>
                </a:lnTo>
                <a:lnTo>
                  <a:pt x="23016" y="21597"/>
                </a:lnTo>
                <a:lnTo>
                  <a:pt x="23016" y="22260"/>
                </a:lnTo>
                <a:lnTo>
                  <a:pt x="22979" y="22886"/>
                </a:lnTo>
                <a:lnTo>
                  <a:pt x="22905" y="23512"/>
                </a:lnTo>
                <a:lnTo>
                  <a:pt x="22795" y="24119"/>
                </a:lnTo>
                <a:lnTo>
                  <a:pt x="22666" y="24708"/>
                </a:lnTo>
                <a:lnTo>
                  <a:pt x="22500" y="25298"/>
                </a:lnTo>
                <a:lnTo>
                  <a:pt x="22316" y="25850"/>
                </a:lnTo>
                <a:lnTo>
                  <a:pt x="22113" y="26384"/>
                </a:lnTo>
                <a:lnTo>
                  <a:pt x="21893" y="26899"/>
                </a:lnTo>
                <a:lnTo>
                  <a:pt x="21653" y="27397"/>
                </a:lnTo>
                <a:lnTo>
                  <a:pt x="21395" y="27875"/>
                </a:lnTo>
                <a:lnTo>
                  <a:pt x="21156" y="28336"/>
                </a:lnTo>
                <a:lnTo>
                  <a:pt x="20880" y="28777"/>
                </a:lnTo>
                <a:lnTo>
                  <a:pt x="20622" y="29182"/>
                </a:lnTo>
                <a:lnTo>
                  <a:pt x="20364" y="29569"/>
                </a:lnTo>
                <a:lnTo>
                  <a:pt x="20107" y="29919"/>
                </a:lnTo>
                <a:lnTo>
                  <a:pt x="19849" y="30250"/>
                </a:lnTo>
                <a:lnTo>
                  <a:pt x="19370" y="30821"/>
                </a:lnTo>
                <a:lnTo>
                  <a:pt x="18965" y="31281"/>
                </a:lnTo>
                <a:lnTo>
                  <a:pt x="18634" y="31631"/>
                </a:lnTo>
                <a:lnTo>
                  <a:pt x="18357" y="31907"/>
                </a:lnTo>
                <a:lnTo>
                  <a:pt x="17952" y="31889"/>
                </a:lnTo>
                <a:lnTo>
                  <a:pt x="17474" y="31852"/>
                </a:lnTo>
                <a:lnTo>
                  <a:pt x="16866" y="31779"/>
                </a:lnTo>
                <a:lnTo>
                  <a:pt x="16130" y="31650"/>
                </a:lnTo>
                <a:lnTo>
                  <a:pt x="15725" y="31576"/>
                </a:lnTo>
                <a:lnTo>
                  <a:pt x="15283" y="31466"/>
                </a:lnTo>
                <a:lnTo>
                  <a:pt x="14841" y="31355"/>
                </a:lnTo>
                <a:lnTo>
                  <a:pt x="14362" y="31226"/>
                </a:lnTo>
                <a:lnTo>
                  <a:pt x="13883" y="31079"/>
                </a:lnTo>
                <a:lnTo>
                  <a:pt x="13405" y="30895"/>
                </a:lnTo>
                <a:lnTo>
                  <a:pt x="12889" y="30711"/>
                </a:lnTo>
                <a:lnTo>
                  <a:pt x="12392" y="30490"/>
                </a:lnTo>
                <a:lnTo>
                  <a:pt x="11877" y="30250"/>
                </a:lnTo>
                <a:lnTo>
                  <a:pt x="11361" y="29974"/>
                </a:lnTo>
                <a:lnTo>
                  <a:pt x="10864" y="29680"/>
                </a:lnTo>
                <a:lnTo>
                  <a:pt x="10367" y="29348"/>
                </a:lnTo>
                <a:lnTo>
                  <a:pt x="9870" y="28998"/>
                </a:lnTo>
                <a:lnTo>
                  <a:pt x="9391" y="28612"/>
                </a:lnTo>
                <a:lnTo>
                  <a:pt x="8931" y="28188"/>
                </a:lnTo>
                <a:lnTo>
                  <a:pt x="8470" y="27728"/>
                </a:lnTo>
                <a:lnTo>
                  <a:pt x="8047" y="27249"/>
                </a:lnTo>
                <a:lnTo>
                  <a:pt x="7642" y="26715"/>
                </a:lnTo>
                <a:lnTo>
                  <a:pt x="7439" y="26439"/>
                </a:lnTo>
                <a:lnTo>
                  <a:pt x="7255" y="26145"/>
                </a:lnTo>
                <a:lnTo>
                  <a:pt x="7071" y="25850"/>
                </a:lnTo>
                <a:lnTo>
                  <a:pt x="6905" y="25555"/>
                </a:lnTo>
                <a:lnTo>
                  <a:pt x="6740" y="25224"/>
                </a:lnTo>
                <a:lnTo>
                  <a:pt x="6592" y="24893"/>
                </a:lnTo>
                <a:lnTo>
                  <a:pt x="6445" y="24561"/>
                </a:lnTo>
                <a:lnTo>
                  <a:pt x="6298" y="24211"/>
                </a:lnTo>
                <a:lnTo>
                  <a:pt x="6169" y="23861"/>
                </a:lnTo>
                <a:lnTo>
                  <a:pt x="6058" y="23493"/>
                </a:lnTo>
                <a:lnTo>
                  <a:pt x="5948" y="23125"/>
                </a:lnTo>
                <a:lnTo>
                  <a:pt x="5856" y="22738"/>
                </a:lnTo>
                <a:lnTo>
                  <a:pt x="5690" y="21965"/>
                </a:lnTo>
                <a:lnTo>
                  <a:pt x="5561" y="21192"/>
                </a:lnTo>
                <a:lnTo>
                  <a:pt x="5451" y="20382"/>
                </a:lnTo>
                <a:lnTo>
                  <a:pt x="5396" y="19572"/>
                </a:lnTo>
                <a:lnTo>
                  <a:pt x="5359" y="18761"/>
                </a:lnTo>
                <a:lnTo>
                  <a:pt x="5359" y="17933"/>
                </a:lnTo>
                <a:lnTo>
                  <a:pt x="5377" y="17104"/>
                </a:lnTo>
                <a:lnTo>
                  <a:pt x="5432" y="16276"/>
                </a:lnTo>
                <a:lnTo>
                  <a:pt x="5488" y="15447"/>
                </a:lnTo>
                <a:lnTo>
                  <a:pt x="5580" y="14637"/>
                </a:lnTo>
                <a:lnTo>
                  <a:pt x="5690" y="13827"/>
                </a:lnTo>
                <a:lnTo>
                  <a:pt x="5801" y="13035"/>
                </a:lnTo>
                <a:lnTo>
                  <a:pt x="5930" y="12262"/>
                </a:lnTo>
                <a:lnTo>
                  <a:pt x="6077" y="11489"/>
                </a:lnTo>
                <a:lnTo>
                  <a:pt x="6224" y="10752"/>
                </a:lnTo>
                <a:lnTo>
                  <a:pt x="6390" y="10053"/>
                </a:lnTo>
                <a:lnTo>
                  <a:pt x="6703" y="8709"/>
                </a:lnTo>
                <a:lnTo>
                  <a:pt x="7034" y="7512"/>
                </a:lnTo>
                <a:lnTo>
                  <a:pt x="7329" y="6481"/>
                </a:lnTo>
                <a:lnTo>
                  <a:pt x="7605" y="5634"/>
                </a:lnTo>
                <a:lnTo>
                  <a:pt x="7808" y="5008"/>
                </a:lnTo>
                <a:lnTo>
                  <a:pt x="7992" y="4456"/>
                </a:lnTo>
                <a:close/>
                <a:moveTo>
                  <a:pt x="1" y="0"/>
                </a:moveTo>
                <a:lnTo>
                  <a:pt x="1" y="53026"/>
                </a:lnTo>
                <a:lnTo>
                  <a:pt x="94269" y="53026"/>
                </a:lnTo>
                <a:lnTo>
                  <a:pt x="9426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3" name="Google Shape;53;p7"/>
          <p:cNvSpPr/>
          <p:nvPr/>
        </p:nvSpPr>
        <p:spPr>
          <a:xfrm>
            <a:off x="2007373" y="2801981"/>
            <a:ext cx="1494925" cy="907315"/>
          </a:xfrm>
          <a:custGeom>
            <a:avLst/>
            <a:gdLst/>
            <a:ahLst/>
            <a:cxnLst/>
            <a:rect l="l" t="t" r="r" b="b"/>
            <a:pathLst>
              <a:path w="15412" h="9354" extrusionOk="0">
                <a:moveTo>
                  <a:pt x="6224" y="1"/>
                </a:moveTo>
                <a:lnTo>
                  <a:pt x="5800" y="19"/>
                </a:lnTo>
                <a:lnTo>
                  <a:pt x="5377" y="75"/>
                </a:lnTo>
                <a:lnTo>
                  <a:pt x="4972" y="148"/>
                </a:lnTo>
                <a:lnTo>
                  <a:pt x="4659" y="240"/>
                </a:lnTo>
                <a:lnTo>
                  <a:pt x="4346" y="332"/>
                </a:lnTo>
                <a:lnTo>
                  <a:pt x="4051" y="424"/>
                </a:lnTo>
                <a:lnTo>
                  <a:pt x="3775" y="553"/>
                </a:lnTo>
                <a:lnTo>
                  <a:pt x="3517" y="682"/>
                </a:lnTo>
                <a:lnTo>
                  <a:pt x="3260" y="829"/>
                </a:lnTo>
                <a:lnTo>
                  <a:pt x="3020" y="977"/>
                </a:lnTo>
                <a:lnTo>
                  <a:pt x="2781" y="1142"/>
                </a:lnTo>
                <a:lnTo>
                  <a:pt x="2560" y="1308"/>
                </a:lnTo>
                <a:lnTo>
                  <a:pt x="2357" y="1474"/>
                </a:lnTo>
                <a:lnTo>
                  <a:pt x="2155" y="1658"/>
                </a:lnTo>
                <a:lnTo>
                  <a:pt x="1971" y="1842"/>
                </a:lnTo>
                <a:lnTo>
                  <a:pt x="1621" y="2247"/>
                </a:lnTo>
                <a:lnTo>
                  <a:pt x="1308" y="2652"/>
                </a:lnTo>
                <a:lnTo>
                  <a:pt x="1050" y="3057"/>
                </a:lnTo>
                <a:lnTo>
                  <a:pt x="811" y="3462"/>
                </a:lnTo>
                <a:lnTo>
                  <a:pt x="608" y="3867"/>
                </a:lnTo>
                <a:lnTo>
                  <a:pt x="424" y="4254"/>
                </a:lnTo>
                <a:lnTo>
                  <a:pt x="295" y="4622"/>
                </a:lnTo>
                <a:lnTo>
                  <a:pt x="166" y="4954"/>
                </a:lnTo>
                <a:lnTo>
                  <a:pt x="1" y="5524"/>
                </a:lnTo>
                <a:lnTo>
                  <a:pt x="10735" y="3628"/>
                </a:lnTo>
                <a:lnTo>
                  <a:pt x="10735" y="3628"/>
                </a:lnTo>
                <a:lnTo>
                  <a:pt x="166" y="6353"/>
                </a:lnTo>
                <a:lnTo>
                  <a:pt x="535" y="6795"/>
                </a:lnTo>
                <a:lnTo>
                  <a:pt x="792" y="7053"/>
                </a:lnTo>
                <a:lnTo>
                  <a:pt x="1069" y="7329"/>
                </a:lnTo>
                <a:lnTo>
                  <a:pt x="1382" y="7605"/>
                </a:lnTo>
                <a:lnTo>
                  <a:pt x="1731" y="7899"/>
                </a:lnTo>
                <a:lnTo>
                  <a:pt x="2118" y="8176"/>
                </a:lnTo>
                <a:lnTo>
                  <a:pt x="2542" y="8433"/>
                </a:lnTo>
                <a:lnTo>
                  <a:pt x="2983" y="8691"/>
                </a:lnTo>
                <a:lnTo>
                  <a:pt x="3462" y="8894"/>
                </a:lnTo>
                <a:lnTo>
                  <a:pt x="3720" y="9004"/>
                </a:lnTo>
                <a:lnTo>
                  <a:pt x="3978" y="9078"/>
                </a:lnTo>
                <a:lnTo>
                  <a:pt x="4235" y="9151"/>
                </a:lnTo>
                <a:lnTo>
                  <a:pt x="4512" y="9225"/>
                </a:lnTo>
                <a:lnTo>
                  <a:pt x="4806" y="9280"/>
                </a:lnTo>
                <a:lnTo>
                  <a:pt x="5082" y="9317"/>
                </a:lnTo>
                <a:lnTo>
                  <a:pt x="5377" y="9336"/>
                </a:lnTo>
                <a:lnTo>
                  <a:pt x="5672" y="9354"/>
                </a:lnTo>
                <a:lnTo>
                  <a:pt x="5985" y="9336"/>
                </a:lnTo>
                <a:lnTo>
                  <a:pt x="6298" y="9317"/>
                </a:lnTo>
                <a:lnTo>
                  <a:pt x="6611" y="9280"/>
                </a:lnTo>
                <a:lnTo>
                  <a:pt x="6942" y="9207"/>
                </a:lnTo>
                <a:lnTo>
                  <a:pt x="7347" y="9115"/>
                </a:lnTo>
                <a:lnTo>
                  <a:pt x="7752" y="8986"/>
                </a:lnTo>
                <a:lnTo>
                  <a:pt x="8139" y="8838"/>
                </a:lnTo>
                <a:lnTo>
                  <a:pt x="8544" y="8654"/>
                </a:lnTo>
                <a:lnTo>
                  <a:pt x="8930" y="8470"/>
                </a:lnTo>
                <a:lnTo>
                  <a:pt x="9317" y="8249"/>
                </a:lnTo>
                <a:lnTo>
                  <a:pt x="9704" y="8028"/>
                </a:lnTo>
                <a:lnTo>
                  <a:pt x="10072" y="7789"/>
                </a:lnTo>
                <a:lnTo>
                  <a:pt x="10440" y="7531"/>
                </a:lnTo>
                <a:lnTo>
                  <a:pt x="10808" y="7273"/>
                </a:lnTo>
                <a:lnTo>
                  <a:pt x="11158" y="6997"/>
                </a:lnTo>
                <a:lnTo>
                  <a:pt x="11508" y="6721"/>
                </a:lnTo>
                <a:lnTo>
                  <a:pt x="12171" y="6150"/>
                </a:lnTo>
                <a:lnTo>
                  <a:pt x="12797" y="5561"/>
                </a:lnTo>
                <a:lnTo>
                  <a:pt x="13349" y="5009"/>
                </a:lnTo>
                <a:lnTo>
                  <a:pt x="13865" y="4456"/>
                </a:lnTo>
                <a:lnTo>
                  <a:pt x="14325" y="3959"/>
                </a:lnTo>
                <a:lnTo>
                  <a:pt x="14693" y="3517"/>
                </a:lnTo>
                <a:lnTo>
                  <a:pt x="15227" y="2873"/>
                </a:lnTo>
                <a:lnTo>
                  <a:pt x="15411" y="2615"/>
                </a:lnTo>
                <a:lnTo>
                  <a:pt x="15154" y="2486"/>
                </a:lnTo>
                <a:lnTo>
                  <a:pt x="14399" y="2100"/>
                </a:lnTo>
                <a:lnTo>
                  <a:pt x="13865" y="1860"/>
                </a:lnTo>
                <a:lnTo>
                  <a:pt x="13239" y="1603"/>
                </a:lnTo>
                <a:lnTo>
                  <a:pt x="12558" y="1327"/>
                </a:lnTo>
                <a:lnTo>
                  <a:pt x="11803" y="1032"/>
                </a:lnTo>
                <a:lnTo>
                  <a:pt x="11011" y="774"/>
                </a:lnTo>
                <a:lnTo>
                  <a:pt x="10164" y="535"/>
                </a:lnTo>
                <a:lnTo>
                  <a:pt x="9741" y="406"/>
                </a:lnTo>
                <a:lnTo>
                  <a:pt x="9299" y="314"/>
                </a:lnTo>
                <a:lnTo>
                  <a:pt x="8857" y="222"/>
                </a:lnTo>
                <a:lnTo>
                  <a:pt x="8415" y="148"/>
                </a:lnTo>
                <a:lnTo>
                  <a:pt x="7973" y="75"/>
                </a:lnTo>
                <a:lnTo>
                  <a:pt x="7531" y="38"/>
                </a:lnTo>
                <a:lnTo>
                  <a:pt x="7089"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4" name="Google Shape;54;p7"/>
          <p:cNvSpPr/>
          <p:nvPr/>
        </p:nvSpPr>
        <p:spPr>
          <a:xfrm rot="758744">
            <a:off x="1198314" y="3395329"/>
            <a:ext cx="582376" cy="869781"/>
          </a:xfrm>
          <a:custGeom>
            <a:avLst/>
            <a:gdLst/>
            <a:ahLst/>
            <a:cxnLst/>
            <a:rect l="l" t="t" r="r" b="b"/>
            <a:pathLst>
              <a:path w="6004" h="8967" extrusionOk="0">
                <a:moveTo>
                  <a:pt x="4383" y="0"/>
                </a:moveTo>
                <a:lnTo>
                  <a:pt x="4015" y="19"/>
                </a:lnTo>
                <a:lnTo>
                  <a:pt x="3757" y="56"/>
                </a:lnTo>
                <a:lnTo>
                  <a:pt x="3481" y="93"/>
                </a:lnTo>
                <a:lnTo>
                  <a:pt x="3168" y="166"/>
                </a:lnTo>
                <a:lnTo>
                  <a:pt x="2836" y="258"/>
                </a:lnTo>
                <a:lnTo>
                  <a:pt x="2486" y="387"/>
                </a:lnTo>
                <a:lnTo>
                  <a:pt x="2137" y="534"/>
                </a:lnTo>
                <a:lnTo>
                  <a:pt x="1787" y="737"/>
                </a:lnTo>
                <a:lnTo>
                  <a:pt x="1621" y="847"/>
                </a:lnTo>
                <a:lnTo>
                  <a:pt x="1455" y="958"/>
                </a:lnTo>
                <a:lnTo>
                  <a:pt x="1290" y="1087"/>
                </a:lnTo>
                <a:lnTo>
                  <a:pt x="1142" y="1234"/>
                </a:lnTo>
                <a:lnTo>
                  <a:pt x="995" y="1400"/>
                </a:lnTo>
                <a:lnTo>
                  <a:pt x="848" y="1565"/>
                </a:lnTo>
                <a:lnTo>
                  <a:pt x="719" y="1750"/>
                </a:lnTo>
                <a:lnTo>
                  <a:pt x="590" y="1934"/>
                </a:lnTo>
                <a:lnTo>
                  <a:pt x="480" y="2155"/>
                </a:lnTo>
                <a:lnTo>
                  <a:pt x="369" y="2376"/>
                </a:lnTo>
                <a:lnTo>
                  <a:pt x="277" y="2615"/>
                </a:lnTo>
                <a:lnTo>
                  <a:pt x="203" y="2854"/>
                </a:lnTo>
                <a:lnTo>
                  <a:pt x="148" y="3112"/>
                </a:lnTo>
                <a:lnTo>
                  <a:pt x="93" y="3370"/>
                </a:lnTo>
                <a:lnTo>
                  <a:pt x="56" y="3628"/>
                </a:lnTo>
                <a:lnTo>
                  <a:pt x="19" y="3904"/>
                </a:lnTo>
                <a:lnTo>
                  <a:pt x="1" y="4456"/>
                </a:lnTo>
                <a:lnTo>
                  <a:pt x="1" y="5008"/>
                </a:lnTo>
                <a:lnTo>
                  <a:pt x="38" y="5542"/>
                </a:lnTo>
                <a:lnTo>
                  <a:pt x="93" y="6076"/>
                </a:lnTo>
                <a:lnTo>
                  <a:pt x="185" y="6592"/>
                </a:lnTo>
                <a:lnTo>
                  <a:pt x="277" y="7089"/>
                </a:lnTo>
                <a:lnTo>
                  <a:pt x="369" y="7531"/>
                </a:lnTo>
                <a:lnTo>
                  <a:pt x="553" y="8286"/>
                </a:lnTo>
                <a:lnTo>
                  <a:pt x="701" y="8783"/>
                </a:lnTo>
                <a:lnTo>
                  <a:pt x="756" y="8967"/>
                </a:lnTo>
                <a:lnTo>
                  <a:pt x="940" y="8875"/>
                </a:lnTo>
                <a:lnTo>
                  <a:pt x="1400" y="8636"/>
                </a:lnTo>
                <a:lnTo>
                  <a:pt x="2063" y="8249"/>
                </a:lnTo>
                <a:lnTo>
                  <a:pt x="2450" y="7991"/>
                </a:lnTo>
                <a:lnTo>
                  <a:pt x="2855" y="7715"/>
                </a:lnTo>
                <a:lnTo>
                  <a:pt x="3278" y="7420"/>
                </a:lnTo>
                <a:lnTo>
                  <a:pt x="3702" y="7089"/>
                </a:lnTo>
                <a:lnTo>
                  <a:pt x="4125" y="6721"/>
                </a:lnTo>
                <a:lnTo>
                  <a:pt x="4512" y="6334"/>
                </a:lnTo>
                <a:lnTo>
                  <a:pt x="4880" y="5947"/>
                </a:lnTo>
                <a:lnTo>
                  <a:pt x="5064" y="5727"/>
                </a:lnTo>
                <a:lnTo>
                  <a:pt x="5211" y="5524"/>
                </a:lnTo>
                <a:lnTo>
                  <a:pt x="5359" y="5303"/>
                </a:lnTo>
                <a:lnTo>
                  <a:pt x="5506" y="5082"/>
                </a:lnTo>
                <a:lnTo>
                  <a:pt x="5616" y="4843"/>
                </a:lnTo>
                <a:lnTo>
                  <a:pt x="5727" y="4622"/>
                </a:lnTo>
                <a:lnTo>
                  <a:pt x="5819" y="4382"/>
                </a:lnTo>
                <a:lnTo>
                  <a:pt x="5893" y="4162"/>
                </a:lnTo>
                <a:lnTo>
                  <a:pt x="5929" y="3941"/>
                </a:lnTo>
                <a:lnTo>
                  <a:pt x="5966" y="3701"/>
                </a:lnTo>
                <a:lnTo>
                  <a:pt x="6003" y="3499"/>
                </a:lnTo>
                <a:lnTo>
                  <a:pt x="6003" y="3278"/>
                </a:lnTo>
                <a:lnTo>
                  <a:pt x="6003" y="3057"/>
                </a:lnTo>
                <a:lnTo>
                  <a:pt x="5985" y="2854"/>
                </a:lnTo>
                <a:lnTo>
                  <a:pt x="5948" y="2652"/>
                </a:lnTo>
                <a:lnTo>
                  <a:pt x="5911" y="2449"/>
                </a:lnTo>
                <a:lnTo>
                  <a:pt x="5801" y="2063"/>
                </a:lnTo>
                <a:lnTo>
                  <a:pt x="5672" y="1713"/>
                </a:lnTo>
                <a:lnTo>
                  <a:pt x="5506" y="1381"/>
                </a:lnTo>
                <a:lnTo>
                  <a:pt x="5340" y="1087"/>
                </a:lnTo>
                <a:lnTo>
                  <a:pt x="5175" y="811"/>
                </a:lnTo>
                <a:lnTo>
                  <a:pt x="5009" y="571"/>
                </a:lnTo>
                <a:lnTo>
                  <a:pt x="4843" y="369"/>
                </a:lnTo>
                <a:lnTo>
                  <a:pt x="4604" y="93"/>
                </a:lnTo>
                <a:lnTo>
                  <a:pt x="451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5" name="Google Shape;55;p7"/>
          <p:cNvSpPr/>
          <p:nvPr/>
        </p:nvSpPr>
        <p:spPr>
          <a:xfrm>
            <a:off x="1993115" y="0"/>
            <a:ext cx="1828888" cy="1393078"/>
          </a:xfrm>
          <a:custGeom>
            <a:avLst/>
            <a:gdLst/>
            <a:ahLst/>
            <a:cxnLst/>
            <a:rect l="l" t="t" r="r" b="b"/>
            <a:pathLst>
              <a:path w="18855" h="14362" extrusionOk="0">
                <a:moveTo>
                  <a:pt x="1400" y="0"/>
                </a:moveTo>
                <a:lnTo>
                  <a:pt x="1087" y="552"/>
                </a:lnTo>
                <a:lnTo>
                  <a:pt x="811" y="1123"/>
                </a:lnTo>
                <a:lnTo>
                  <a:pt x="571" y="1712"/>
                </a:lnTo>
                <a:lnTo>
                  <a:pt x="461" y="2025"/>
                </a:lnTo>
                <a:lnTo>
                  <a:pt x="369" y="2320"/>
                </a:lnTo>
                <a:lnTo>
                  <a:pt x="277" y="2633"/>
                </a:lnTo>
                <a:lnTo>
                  <a:pt x="203" y="2964"/>
                </a:lnTo>
                <a:lnTo>
                  <a:pt x="148" y="3277"/>
                </a:lnTo>
                <a:lnTo>
                  <a:pt x="93" y="3609"/>
                </a:lnTo>
                <a:lnTo>
                  <a:pt x="56" y="3922"/>
                </a:lnTo>
                <a:lnTo>
                  <a:pt x="19" y="4253"/>
                </a:lnTo>
                <a:lnTo>
                  <a:pt x="0" y="4603"/>
                </a:lnTo>
                <a:lnTo>
                  <a:pt x="0" y="4934"/>
                </a:lnTo>
                <a:lnTo>
                  <a:pt x="19" y="5413"/>
                </a:lnTo>
                <a:lnTo>
                  <a:pt x="56" y="5892"/>
                </a:lnTo>
                <a:lnTo>
                  <a:pt x="111" y="6370"/>
                </a:lnTo>
                <a:lnTo>
                  <a:pt x="185" y="6831"/>
                </a:lnTo>
                <a:lnTo>
                  <a:pt x="295" y="7291"/>
                </a:lnTo>
                <a:lnTo>
                  <a:pt x="424" y="7733"/>
                </a:lnTo>
                <a:lnTo>
                  <a:pt x="571" y="8175"/>
                </a:lnTo>
                <a:lnTo>
                  <a:pt x="737" y="8598"/>
                </a:lnTo>
                <a:lnTo>
                  <a:pt x="921" y="9022"/>
                </a:lnTo>
                <a:lnTo>
                  <a:pt x="1142" y="9427"/>
                </a:lnTo>
                <a:lnTo>
                  <a:pt x="1363" y="9813"/>
                </a:lnTo>
                <a:lnTo>
                  <a:pt x="1602" y="10200"/>
                </a:lnTo>
                <a:lnTo>
                  <a:pt x="1878" y="10568"/>
                </a:lnTo>
                <a:lnTo>
                  <a:pt x="2155" y="10937"/>
                </a:lnTo>
                <a:lnTo>
                  <a:pt x="2449" y="11268"/>
                </a:lnTo>
                <a:lnTo>
                  <a:pt x="2762" y="11599"/>
                </a:lnTo>
                <a:lnTo>
                  <a:pt x="3094" y="11912"/>
                </a:lnTo>
                <a:lnTo>
                  <a:pt x="3425" y="12207"/>
                </a:lnTo>
                <a:lnTo>
                  <a:pt x="3793" y="12483"/>
                </a:lnTo>
                <a:lnTo>
                  <a:pt x="4162" y="12759"/>
                </a:lnTo>
                <a:lnTo>
                  <a:pt x="4548" y="12999"/>
                </a:lnTo>
                <a:lnTo>
                  <a:pt x="4935" y="13220"/>
                </a:lnTo>
                <a:lnTo>
                  <a:pt x="5340" y="13441"/>
                </a:lnTo>
                <a:lnTo>
                  <a:pt x="5763" y="13625"/>
                </a:lnTo>
                <a:lnTo>
                  <a:pt x="6187" y="13790"/>
                </a:lnTo>
                <a:lnTo>
                  <a:pt x="6629" y="13938"/>
                </a:lnTo>
                <a:lnTo>
                  <a:pt x="7071" y="14066"/>
                </a:lnTo>
                <a:lnTo>
                  <a:pt x="7531" y="14177"/>
                </a:lnTo>
                <a:lnTo>
                  <a:pt x="7991" y="14251"/>
                </a:lnTo>
                <a:lnTo>
                  <a:pt x="8470" y="14306"/>
                </a:lnTo>
                <a:lnTo>
                  <a:pt x="8949" y="14343"/>
                </a:lnTo>
                <a:lnTo>
                  <a:pt x="9427" y="14361"/>
                </a:lnTo>
                <a:lnTo>
                  <a:pt x="9906" y="14343"/>
                </a:lnTo>
                <a:lnTo>
                  <a:pt x="10385" y="14306"/>
                </a:lnTo>
                <a:lnTo>
                  <a:pt x="10863" y="14251"/>
                </a:lnTo>
                <a:lnTo>
                  <a:pt x="11324" y="14177"/>
                </a:lnTo>
                <a:lnTo>
                  <a:pt x="11784" y="14066"/>
                </a:lnTo>
                <a:lnTo>
                  <a:pt x="12226" y="13938"/>
                </a:lnTo>
                <a:lnTo>
                  <a:pt x="12668" y="13790"/>
                </a:lnTo>
                <a:lnTo>
                  <a:pt x="13091" y="13625"/>
                </a:lnTo>
                <a:lnTo>
                  <a:pt x="13515" y="13441"/>
                </a:lnTo>
                <a:lnTo>
                  <a:pt x="13920" y="13220"/>
                </a:lnTo>
                <a:lnTo>
                  <a:pt x="14306" y="12999"/>
                </a:lnTo>
                <a:lnTo>
                  <a:pt x="14693" y="12759"/>
                </a:lnTo>
                <a:lnTo>
                  <a:pt x="15061" y="12483"/>
                </a:lnTo>
                <a:lnTo>
                  <a:pt x="15430" y="12207"/>
                </a:lnTo>
                <a:lnTo>
                  <a:pt x="15761" y="11912"/>
                </a:lnTo>
                <a:lnTo>
                  <a:pt x="16092" y="11599"/>
                </a:lnTo>
                <a:lnTo>
                  <a:pt x="16405" y="11268"/>
                </a:lnTo>
                <a:lnTo>
                  <a:pt x="16700" y="10937"/>
                </a:lnTo>
                <a:lnTo>
                  <a:pt x="16976" y="10568"/>
                </a:lnTo>
                <a:lnTo>
                  <a:pt x="17252" y="10200"/>
                </a:lnTo>
                <a:lnTo>
                  <a:pt x="17492" y="9813"/>
                </a:lnTo>
                <a:lnTo>
                  <a:pt x="17713" y="9427"/>
                </a:lnTo>
                <a:lnTo>
                  <a:pt x="17933" y="9022"/>
                </a:lnTo>
                <a:lnTo>
                  <a:pt x="18118" y="8598"/>
                </a:lnTo>
                <a:lnTo>
                  <a:pt x="18283" y="8175"/>
                </a:lnTo>
                <a:lnTo>
                  <a:pt x="18431" y="7733"/>
                </a:lnTo>
                <a:lnTo>
                  <a:pt x="18559" y="7291"/>
                </a:lnTo>
                <a:lnTo>
                  <a:pt x="18670" y="6831"/>
                </a:lnTo>
                <a:lnTo>
                  <a:pt x="18744" y="6370"/>
                </a:lnTo>
                <a:lnTo>
                  <a:pt x="18799" y="5892"/>
                </a:lnTo>
                <a:lnTo>
                  <a:pt x="18836" y="5413"/>
                </a:lnTo>
                <a:lnTo>
                  <a:pt x="18854" y="4934"/>
                </a:lnTo>
                <a:lnTo>
                  <a:pt x="18854" y="4603"/>
                </a:lnTo>
                <a:lnTo>
                  <a:pt x="18836" y="4253"/>
                </a:lnTo>
                <a:lnTo>
                  <a:pt x="18799" y="3922"/>
                </a:lnTo>
                <a:lnTo>
                  <a:pt x="18762" y="3609"/>
                </a:lnTo>
                <a:lnTo>
                  <a:pt x="18707" y="3277"/>
                </a:lnTo>
                <a:lnTo>
                  <a:pt x="18652" y="2964"/>
                </a:lnTo>
                <a:lnTo>
                  <a:pt x="18578" y="2633"/>
                </a:lnTo>
                <a:lnTo>
                  <a:pt x="18486" y="2320"/>
                </a:lnTo>
                <a:lnTo>
                  <a:pt x="18394" y="2025"/>
                </a:lnTo>
                <a:lnTo>
                  <a:pt x="18283" y="1712"/>
                </a:lnTo>
                <a:lnTo>
                  <a:pt x="18044" y="1123"/>
                </a:lnTo>
                <a:lnTo>
                  <a:pt x="17768" y="552"/>
                </a:lnTo>
                <a:lnTo>
                  <a:pt x="1745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6" name="Google Shape;56;p7"/>
          <p:cNvSpPr/>
          <p:nvPr/>
        </p:nvSpPr>
        <p:spPr>
          <a:xfrm>
            <a:off x="1793105" y="4243274"/>
            <a:ext cx="1271637" cy="900137"/>
          </a:xfrm>
          <a:custGeom>
            <a:avLst/>
            <a:gdLst/>
            <a:ahLst/>
            <a:cxnLst/>
            <a:rect l="l" t="t" r="r" b="b"/>
            <a:pathLst>
              <a:path w="13110" h="9280" extrusionOk="0">
                <a:moveTo>
                  <a:pt x="6224" y="0"/>
                </a:moveTo>
                <a:lnTo>
                  <a:pt x="5892" y="37"/>
                </a:lnTo>
                <a:lnTo>
                  <a:pt x="5561" y="74"/>
                </a:lnTo>
                <a:lnTo>
                  <a:pt x="5229" y="129"/>
                </a:lnTo>
                <a:lnTo>
                  <a:pt x="4916" y="203"/>
                </a:lnTo>
                <a:lnTo>
                  <a:pt x="4603" y="295"/>
                </a:lnTo>
                <a:lnTo>
                  <a:pt x="4309" y="405"/>
                </a:lnTo>
                <a:lnTo>
                  <a:pt x="3996" y="516"/>
                </a:lnTo>
                <a:lnTo>
                  <a:pt x="3720" y="644"/>
                </a:lnTo>
                <a:lnTo>
                  <a:pt x="3425" y="792"/>
                </a:lnTo>
                <a:lnTo>
                  <a:pt x="3149" y="957"/>
                </a:lnTo>
                <a:lnTo>
                  <a:pt x="2891" y="1123"/>
                </a:lnTo>
                <a:lnTo>
                  <a:pt x="2633" y="1307"/>
                </a:lnTo>
                <a:lnTo>
                  <a:pt x="2394" y="1491"/>
                </a:lnTo>
                <a:lnTo>
                  <a:pt x="2155" y="1694"/>
                </a:lnTo>
                <a:lnTo>
                  <a:pt x="1915" y="1915"/>
                </a:lnTo>
                <a:lnTo>
                  <a:pt x="1694" y="2154"/>
                </a:lnTo>
                <a:lnTo>
                  <a:pt x="1492" y="2394"/>
                </a:lnTo>
                <a:lnTo>
                  <a:pt x="1308" y="2633"/>
                </a:lnTo>
                <a:lnTo>
                  <a:pt x="1123" y="2891"/>
                </a:lnTo>
                <a:lnTo>
                  <a:pt x="958" y="3148"/>
                </a:lnTo>
                <a:lnTo>
                  <a:pt x="792" y="3425"/>
                </a:lnTo>
                <a:lnTo>
                  <a:pt x="645" y="3719"/>
                </a:lnTo>
                <a:lnTo>
                  <a:pt x="516" y="3995"/>
                </a:lnTo>
                <a:lnTo>
                  <a:pt x="405" y="4308"/>
                </a:lnTo>
                <a:lnTo>
                  <a:pt x="295" y="4603"/>
                </a:lnTo>
                <a:lnTo>
                  <a:pt x="203" y="4916"/>
                </a:lnTo>
                <a:lnTo>
                  <a:pt x="129" y="5229"/>
                </a:lnTo>
                <a:lnTo>
                  <a:pt x="74" y="5560"/>
                </a:lnTo>
                <a:lnTo>
                  <a:pt x="37" y="5892"/>
                </a:lnTo>
                <a:lnTo>
                  <a:pt x="0" y="6223"/>
                </a:lnTo>
                <a:lnTo>
                  <a:pt x="0" y="6555"/>
                </a:lnTo>
                <a:lnTo>
                  <a:pt x="19" y="6923"/>
                </a:lnTo>
                <a:lnTo>
                  <a:pt x="37" y="7273"/>
                </a:lnTo>
                <a:lnTo>
                  <a:pt x="92" y="7622"/>
                </a:lnTo>
                <a:lnTo>
                  <a:pt x="148" y="7972"/>
                </a:lnTo>
                <a:lnTo>
                  <a:pt x="240" y="8304"/>
                </a:lnTo>
                <a:lnTo>
                  <a:pt x="332" y="8635"/>
                </a:lnTo>
                <a:lnTo>
                  <a:pt x="461" y="8967"/>
                </a:lnTo>
                <a:lnTo>
                  <a:pt x="590" y="9280"/>
                </a:lnTo>
                <a:lnTo>
                  <a:pt x="12520" y="9280"/>
                </a:lnTo>
                <a:lnTo>
                  <a:pt x="12649" y="8967"/>
                </a:lnTo>
                <a:lnTo>
                  <a:pt x="12778" y="8635"/>
                </a:lnTo>
                <a:lnTo>
                  <a:pt x="12870" y="8304"/>
                </a:lnTo>
                <a:lnTo>
                  <a:pt x="12962" y="7972"/>
                </a:lnTo>
                <a:lnTo>
                  <a:pt x="13017" y="7622"/>
                </a:lnTo>
                <a:lnTo>
                  <a:pt x="13073" y="7273"/>
                </a:lnTo>
                <a:lnTo>
                  <a:pt x="13091" y="6923"/>
                </a:lnTo>
                <a:lnTo>
                  <a:pt x="13110" y="6555"/>
                </a:lnTo>
                <a:lnTo>
                  <a:pt x="13110" y="6223"/>
                </a:lnTo>
                <a:lnTo>
                  <a:pt x="13073" y="5892"/>
                </a:lnTo>
                <a:lnTo>
                  <a:pt x="13036" y="5560"/>
                </a:lnTo>
                <a:lnTo>
                  <a:pt x="12981" y="5229"/>
                </a:lnTo>
                <a:lnTo>
                  <a:pt x="12907" y="4916"/>
                </a:lnTo>
                <a:lnTo>
                  <a:pt x="12815" y="4603"/>
                </a:lnTo>
                <a:lnTo>
                  <a:pt x="12704" y="4308"/>
                </a:lnTo>
                <a:lnTo>
                  <a:pt x="12594" y="3995"/>
                </a:lnTo>
                <a:lnTo>
                  <a:pt x="12465" y="3719"/>
                </a:lnTo>
                <a:lnTo>
                  <a:pt x="12318" y="3425"/>
                </a:lnTo>
                <a:lnTo>
                  <a:pt x="12152" y="3148"/>
                </a:lnTo>
                <a:lnTo>
                  <a:pt x="11986" y="2891"/>
                </a:lnTo>
                <a:lnTo>
                  <a:pt x="11802" y="2633"/>
                </a:lnTo>
                <a:lnTo>
                  <a:pt x="11618" y="2394"/>
                </a:lnTo>
                <a:lnTo>
                  <a:pt x="11416" y="2154"/>
                </a:lnTo>
                <a:lnTo>
                  <a:pt x="11195" y="1915"/>
                </a:lnTo>
                <a:lnTo>
                  <a:pt x="10955" y="1694"/>
                </a:lnTo>
                <a:lnTo>
                  <a:pt x="10716" y="1491"/>
                </a:lnTo>
                <a:lnTo>
                  <a:pt x="10477" y="1307"/>
                </a:lnTo>
                <a:lnTo>
                  <a:pt x="10219" y="1123"/>
                </a:lnTo>
                <a:lnTo>
                  <a:pt x="9961" y="957"/>
                </a:lnTo>
                <a:lnTo>
                  <a:pt x="9685" y="792"/>
                </a:lnTo>
                <a:lnTo>
                  <a:pt x="9390" y="644"/>
                </a:lnTo>
                <a:lnTo>
                  <a:pt x="9114" y="516"/>
                </a:lnTo>
                <a:lnTo>
                  <a:pt x="8801" y="405"/>
                </a:lnTo>
                <a:lnTo>
                  <a:pt x="8507" y="295"/>
                </a:lnTo>
                <a:lnTo>
                  <a:pt x="8194" y="203"/>
                </a:lnTo>
                <a:lnTo>
                  <a:pt x="7881" y="129"/>
                </a:lnTo>
                <a:lnTo>
                  <a:pt x="7549" y="74"/>
                </a:lnTo>
                <a:lnTo>
                  <a:pt x="7218" y="37"/>
                </a:lnTo>
                <a:lnTo>
                  <a:pt x="6886"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7" name="Google Shape;57;p7"/>
          <p:cNvSpPr/>
          <p:nvPr/>
        </p:nvSpPr>
        <p:spPr>
          <a:xfrm>
            <a:off x="0" y="2907418"/>
            <a:ext cx="971624" cy="1607346"/>
          </a:xfrm>
          <a:custGeom>
            <a:avLst/>
            <a:gdLst/>
            <a:ahLst/>
            <a:cxnLst/>
            <a:rect l="l" t="t" r="r" b="b"/>
            <a:pathLst>
              <a:path w="10017" h="16571" extrusionOk="0">
                <a:moveTo>
                  <a:pt x="1732" y="0"/>
                </a:moveTo>
                <a:lnTo>
                  <a:pt x="1290" y="19"/>
                </a:lnTo>
                <a:lnTo>
                  <a:pt x="848" y="55"/>
                </a:lnTo>
                <a:lnTo>
                  <a:pt x="424" y="111"/>
                </a:lnTo>
                <a:lnTo>
                  <a:pt x="1" y="184"/>
                </a:lnTo>
                <a:lnTo>
                  <a:pt x="1" y="16387"/>
                </a:lnTo>
                <a:lnTo>
                  <a:pt x="424" y="16460"/>
                </a:lnTo>
                <a:lnTo>
                  <a:pt x="848" y="16515"/>
                </a:lnTo>
                <a:lnTo>
                  <a:pt x="1290" y="16552"/>
                </a:lnTo>
                <a:lnTo>
                  <a:pt x="1732" y="16571"/>
                </a:lnTo>
                <a:lnTo>
                  <a:pt x="2155" y="16552"/>
                </a:lnTo>
                <a:lnTo>
                  <a:pt x="2579" y="16534"/>
                </a:lnTo>
                <a:lnTo>
                  <a:pt x="3002" y="16479"/>
                </a:lnTo>
                <a:lnTo>
                  <a:pt x="3407" y="16405"/>
                </a:lnTo>
                <a:lnTo>
                  <a:pt x="3794" y="16313"/>
                </a:lnTo>
                <a:lnTo>
                  <a:pt x="4199" y="16202"/>
                </a:lnTo>
                <a:lnTo>
                  <a:pt x="4586" y="16074"/>
                </a:lnTo>
                <a:lnTo>
                  <a:pt x="4954" y="15926"/>
                </a:lnTo>
                <a:lnTo>
                  <a:pt x="5322" y="15761"/>
                </a:lnTo>
                <a:lnTo>
                  <a:pt x="5672" y="15576"/>
                </a:lnTo>
                <a:lnTo>
                  <a:pt x="6022" y="15374"/>
                </a:lnTo>
                <a:lnTo>
                  <a:pt x="6371" y="15153"/>
                </a:lnTo>
                <a:lnTo>
                  <a:pt x="6684" y="14932"/>
                </a:lnTo>
                <a:lnTo>
                  <a:pt x="6997" y="14674"/>
                </a:lnTo>
                <a:lnTo>
                  <a:pt x="7310" y="14416"/>
                </a:lnTo>
                <a:lnTo>
                  <a:pt x="7587" y="14140"/>
                </a:lnTo>
                <a:lnTo>
                  <a:pt x="7863" y="13864"/>
                </a:lnTo>
                <a:lnTo>
                  <a:pt x="8121" y="13551"/>
                </a:lnTo>
                <a:lnTo>
                  <a:pt x="8378" y="13238"/>
                </a:lnTo>
                <a:lnTo>
                  <a:pt x="8599" y="12925"/>
                </a:lnTo>
                <a:lnTo>
                  <a:pt x="8820" y="12575"/>
                </a:lnTo>
                <a:lnTo>
                  <a:pt x="9023" y="12225"/>
                </a:lnTo>
                <a:lnTo>
                  <a:pt x="9207" y="11876"/>
                </a:lnTo>
                <a:lnTo>
                  <a:pt x="9373" y="11507"/>
                </a:lnTo>
                <a:lnTo>
                  <a:pt x="9520" y="11139"/>
                </a:lnTo>
                <a:lnTo>
                  <a:pt x="9649" y="10753"/>
                </a:lnTo>
                <a:lnTo>
                  <a:pt x="9759" y="10348"/>
                </a:lnTo>
                <a:lnTo>
                  <a:pt x="9851" y="9961"/>
                </a:lnTo>
                <a:lnTo>
                  <a:pt x="9925" y="9556"/>
                </a:lnTo>
                <a:lnTo>
                  <a:pt x="9980" y="9132"/>
                </a:lnTo>
                <a:lnTo>
                  <a:pt x="9999" y="8709"/>
                </a:lnTo>
                <a:lnTo>
                  <a:pt x="10017" y="8285"/>
                </a:lnTo>
                <a:lnTo>
                  <a:pt x="9999" y="7862"/>
                </a:lnTo>
                <a:lnTo>
                  <a:pt x="9980" y="7438"/>
                </a:lnTo>
                <a:lnTo>
                  <a:pt x="9925" y="7015"/>
                </a:lnTo>
                <a:lnTo>
                  <a:pt x="9851" y="6610"/>
                </a:lnTo>
                <a:lnTo>
                  <a:pt x="9759" y="6223"/>
                </a:lnTo>
                <a:lnTo>
                  <a:pt x="9649" y="5818"/>
                </a:lnTo>
                <a:lnTo>
                  <a:pt x="9520" y="5432"/>
                </a:lnTo>
                <a:lnTo>
                  <a:pt x="9373" y="5063"/>
                </a:lnTo>
                <a:lnTo>
                  <a:pt x="9207" y="4695"/>
                </a:lnTo>
                <a:lnTo>
                  <a:pt x="9023" y="4345"/>
                </a:lnTo>
                <a:lnTo>
                  <a:pt x="8820" y="3995"/>
                </a:lnTo>
                <a:lnTo>
                  <a:pt x="8599" y="3646"/>
                </a:lnTo>
                <a:lnTo>
                  <a:pt x="8378" y="3333"/>
                </a:lnTo>
                <a:lnTo>
                  <a:pt x="8121" y="3020"/>
                </a:lnTo>
                <a:lnTo>
                  <a:pt x="7863" y="2707"/>
                </a:lnTo>
                <a:lnTo>
                  <a:pt x="7587" y="2430"/>
                </a:lnTo>
                <a:lnTo>
                  <a:pt x="7310" y="2154"/>
                </a:lnTo>
                <a:lnTo>
                  <a:pt x="6997" y="1897"/>
                </a:lnTo>
                <a:lnTo>
                  <a:pt x="6684" y="1639"/>
                </a:lnTo>
                <a:lnTo>
                  <a:pt x="6371" y="1418"/>
                </a:lnTo>
                <a:lnTo>
                  <a:pt x="6022" y="1197"/>
                </a:lnTo>
                <a:lnTo>
                  <a:pt x="5672" y="994"/>
                </a:lnTo>
                <a:lnTo>
                  <a:pt x="5322" y="810"/>
                </a:lnTo>
                <a:lnTo>
                  <a:pt x="4954" y="645"/>
                </a:lnTo>
                <a:lnTo>
                  <a:pt x="4586" y="497"/>
                </a:lnTo>
                <a:lnTo>
                  <a:pt x="4199" y="368"/>
                </a:lnTo>
                <a:lnTo>
                  <a:pt x="3794" y="258"/>
                </a:lnTo>
                <a:lnTo>
                  <a:pt x="3407" y="166"/>
                </a:lnTo>
                <a:lnTo>
                  <a:pt x="3002" y="92"/>
                </a:lnTo>
                <a:lnTo>
                  <a:pt x="2579" y="37"/>
                </a:lnTo>
                <a:lnTo>
                  <a:pt x="2155" y="19"/>
                </a:lnTo>
                <a:lnTo>
                  <a:pt x="17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8" name="Google Shape;58;p7"/>
          <p:cNvSpPr txBox="1">
            <a:spLocks noGrp="1"/>
          </p:cNvSpPr>
          <p:nvPr>
            <p:ph type="title"/>
          </p:nvPr>
        </p:nvSpPr>
        <p:spPr>
          <a:xfrm>
            <a:off x="3822000" y="893225"/>
            <a:ext cx="4864800" cy="690900"/>
          </a:xfrm>
          <a:prstGeom prst="rect">
            <a:avLst/>
          </a:prstGeom>
        </p:spPr>
        <p:txBody>
          <a:bodyPr spcFirstLastPara="1" wrap="square" lIns="91425" tIns="91425" rIns="91425" bIns="91425" anchor="b"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59" name="Google Shape;59;p7"/>
          <p:cNvSpPr txBox="1">
            <a:spLocks noGrp="1"/>
          </p:cNvSpPr>
          <p:nvPr>
            <p:ph type="body" idx="1"/>
          </p:nvPr>
        </p:nvSpPr>
        <p:spPr>
          <a:xfrm>
            <a:off x="3822000" y="1725900"/>
            <a:ext cx="2361300" cy="3024000"/>
          </a:xfrm>
          <a:prstGeom prst="rect">
            <a:avLst/>
          </a:prstGeom>
        </p:spPr>
        <p:txBody>
          <a:bodyPr spcFirstLastPara="1" wrap="square" lIns="91425" tIns="91425" rIns="91425" bIns="91425" anchor="t" anchorCtr="0">
            <a:noAutofit/>
          </a:bodyPr>
          <a:lstStyle>
            <a:lvl1pPr marL="457200" lvl="0" indent="-342900">
              <a:spcBef>
                <a:spcPts val="600"/>
              </a:spcBef>
              <a:spcAft>
                <a:spcPts val="0"/>
              </a:spcAft>
              <a:buSzPts val="1800"/>
              <a:buChar char="⊷"/>
              <a:defRPr sz="1800"/>
            </a:lvl1pPr>
            <a:lvl2pPr marL="914400" lvl="1" indent="-342900">
              <a:spcBef>
                <a:spcPts val="0"/>
              </a:spcBef>
              <a:spcAft>
                <a:spcPts val="0"/>
              </a:spcAft>
              <a:buSzPts val="1800"/>
              <a:buChar char="⊶"/>
              <a:defRPr sz="1800"/>
            </a:lvl2pPr>
            <a:lvl3pPr marL="1371600" lvl="2" indent="-342900">
              <a:spcBef>
                <a:spcPts val="0"/>
              </a:spcBef>
              <a:spcAft>
                <a:spcPts val="0"/>
              </a:spcAft>
              <a:buSzPts val="1800"/>
              <a:buChar char="⊸"/>
              <a:defRPr sz="1800"/>
            </a:lvl3pPr>
            <a:lvl4pPr marL="1828800" lvl="3" indent="-342900">
              <a:spcBef>
                <a:spcPts val="0"/>
              </a:spcBef>
              <a:spcAft>
                <a:spcPts val="0"/>
              </a:spcAft>
              <a:buSzPts val="1800"/>
              <a:buChar char="●"/>
              <a:defRPr sz="1800"/>
            </a:lvl4pPr>
            <a:lvl5pPr marL="2286000" lvl="4" indent="-342900">
              <a:spcBef>
                <a:spcPts val="0"/>
              </a:spcBef>
              <a:spcAft>
                <a:spcPts val="0"/>
              </a:spcAft>
              <a:buSzPts val="1800"/>
              <a:buChar char="○"/>
              <a:defRPr sz="1800"/>
            </a:lvl5pPr>
            <a:lvl6pPr marL="2743200" lvl="5" indent="-342900">
              <a:spcBef>
                <a:spcPts val="0"/>
              </a:spcBef>
              <a:spcAft>
                <a:spcPts val="0"/>
              </a:spcAft>
              <a:buSzPts val="1800"/>
              <a:buChar char="■"/>
              <a:defRPr sz="1800"/>
            </a:lvl6pPr>
            <a:lvl7pPr marL="3200400" lvl="6" indent="-342900">
              <a:spcBef>
                <a:spcPts val="0"/>
              </a:spcBef>
              <a:spcAft>
                <a:spcPts val="0"/>
              </a:spcAft>
              <a:buSzPts val="1800"/>
              <a:buChar char="●"/>
              <a:defRPr sz="1800"/>
            </a:lvl7pPr>
            <a:lvl8pPr marL="3657600" lvl="7" indent="-342900">
              <a:spcBef>
                <a:spcPts val="0"/>
              </a:spcBef>
              <a:spcAft>
                <a:spcPts val="0"/>
              </a:spcAft>
              <a:buSzPts val="1800"/>
              <a:buChar char="○"/>
              <a:defRPr sz="1800"/>
            </a:lvl8pPr>
            <a:lvl9pPr marL="4114800" lvl="8" indent="-342900">
              <a:spcBef>
                <a:spcPts val="0"/>
              </a:spcBef>
              <a:spcAft>
                <a:spcPts val="0"/>
              </a:spcAft>
              <a:buSzPts val="1800"/>
              <a:buChar char="■"/>
              <a:defRPr sz="1800"/>
            </a:lvl9pPr>
          </a:lstStyle>
          <a:p>
            <a:endParaRPr/>
          </a:p>
        </p:txBody>
      </p:sp>
      <p:sp>
        <p:nvSpPr>
          <p:cNvPr id="60" name="Google Shape;60;p7"/>
          <p:cNvSpPr txBox="1">
            <a:spLocks noGrp="1"/>
          </p:cNvSpPr>
          <p:nvPr>
            <p:ph type="body" idx="2"/>
          </p:nvPr>
        </p:nvSpPr>
        <p:spPr>
          <a:xfrm>
            <a:off x="6325498" y="1725900"/>
            <a:ext cx="2361300" cy="3024000"/>
          </a:xfrm>
          <a:prstGeom prst="rect">
            <a:avLst/>
          </a:prstGeom>
        </p:spPr>
        <p:txBody>
          <a:bodyPr spcFirstLastPara="1" wrap="square" lIns="91425" tIns="91425" rIns="91425" bIns="91425" anchor="t" anchorCtr="0">
            <a:noAutofit/>
          </a:bodyPr>
          <a:lstStyle>
            <a:lvl1pPr marL="457200" lvl="0" indent="-342900">
              <a:spcBef>
                <a:spcPts val="600"/>
              </a:spcBef>
              <a:spcAft>
                <a:spcPts val="0"/>
              </a:spcAft>
              <a:buSzPts val="1800"/>
              <a:buChar char="⊷"/>
              <a:defRPr sz="1800"/>
            </a:lvl1pPr>
            <a:lvl2pPr marL="914400" lvl="1" indent="-342900">
              <a:spcBef>
                <a:spcPts val="0"/>
              </a:spcBef>
              <a:spcAft>
                <a:spcPts val="0"/>
              </a:spcAft>
              <a:buSzPts val="1800"/>
              <a:buChar char="⊶"/>
              <a:defRPr sz="1800"/>
            </a:lvl2pPr>
            <a:lvl3pPr marL="1371600" lvl="2" indent="-342900">
              <a:spcBef>
                <a:spcPts val="0"/>
              </a:spcBef>
              <a:spcAft>
                <a:spcPts val="0"/>
              </a:spcAft>
              <a:buSzPts val="1800"/>
              <a:buChar char="⊸"/>
              <a:defRPr sz="1800"/>
            </a:lvl3pPr>
            <a:lvl4pPr marL="1828800" lvl="3" indent="-342900">
              <a:spcBef>
                <a:spcPts val="0"/>
              </a:spcBef>
              <a:spcAft>
                <a:spcPts val="0"/>
              </a:spcAft>
              <a:buSzPts val="1800"/>
              <a:buChar char="●"/>
              <a:defRPr sz="1800"/>
            </a:lvl4pPr>
            <a:lvl5pPr marL="2286000" lvl="4" indent="-342900">
              <a:spcBef>
                <a:spcPts val="0"/>
              </a:spcBef>
              <a:spcAft>
                <a:spcPts val="0"/>
              </a:spcAft>
              <a:buSzPts val="1800"/>
              <a:buChar char="○"/>
              <a:defRPr sz="1800"/>
            </a:lvl5pPr>
            <a:lvl6pPr marL="2743200" lvl="5" indent="-342900">
              <a:spcBef>
                <a:spcPts val="0"/>
              </a:spcBef>
              <a:spcAft>
                <a:spcPts val="0"/>
              </a:spcAft>
              <a:buSzPts val="1800"/>
              <a:buChar char="■"/>
              <a:defRPr sz="1800"/>
            </a:lvl6pPr>
            <a:lvl7pPr marL="3200400" lvl="6" indent="-342900">
              <a:spcBef>
                <a:spcPts val="0"/>
              </a:spcBef>
              <a:spcAft>
                <a:spcPts val="0"/>
              </a:spcAft>
              <a:buSzPts val="1800"/>
              <a:buChar char="●"/>
              <a:defRPr sz="1800"/>
            </a:lvl7pPr>
            <a:lvl8pPr marL="3657600" lvl="7" indent="-342900">
              <a:spcBef>
                <a:spcPts val="0"/>
              </a:spcBef>
              <a:spcAft>
                <a:spcPts val="0"/>
              </a:spcAft>
              <a:buSzPts val="1800"/>
              <a:buChar char="○"/>
              <a:defRPr sz="1800"/>
            </a:lvl8pPr>
            <a:lvl9pPr marL="4114800" lvl="8" indent="-342900">
              <a:spcBef>
                <a:spcPts val="0"/>
              </a:spcBef>
              <a:spcAft>
                <a:spcPts val="0"/>
              </a:spcAft>
              <a:buSzPts val="1800"/>
              <a:buChar char="■"/>
              <a:defRPr sz="1800"/>
            </a:lvl9pPr>
          </a:lstStyle>
          <a:p>
            <a:endParaRPr/>
          </a:p>
        </p:txBody>
      </p:sp>
      <p:sp>
        <p:nvSpPr>
          <p:cNvPr id="61" name="Google Shape;61;p7"/>
          <p:cNvSpPr txBox="1">
            <a:spLocks noGrp="1"/>
          </p:cNvSpPr>
          <p:nvPr>
            <p:ph type="sldNum" idx="12"/>
          </p:nvPr>
        </p:nvSpPr>
        <p:spPr>
          <a:xfrm>
            <a:off x="76209" y="4749851"/>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l" rtl="0">
              <a:spcBef>
                <a:spcPts val="0"/>
              </a:spcBef>
              <a:spcAft>
                <a:spcPts val="0"/>
              </a:spcAft>
              <a:buNone/>
            </a:pPr>
            <a:fld id="{00000000-1234-1234-1234-123412341234}" type="slidenum">
              <a:rPr lang="en"/>
              <a:t>‹nº›</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3 columns">
  <p:cSld name="TITLE_AND_TWO_COLUMNS_1">
    <p:spTree>
      <p:nvGrpSpPr>
        <p:cNvPr id="1" name="Shape 62"/>
        <p:cNvGrpSpPr/>
        <p:nvPr/>
      </p:nvGrpSpPr>
      <p:grpSpPr>
        <a:xfrm>
          <a:off x="0" y="0"/>
          <a:ext cx="0" cy="0"/>
          <a:chOff x="0" y="0"/>
          <a:chExt cx="0" cy="0"/>
        </a:xfrm>
      </p:grpSpPr>
      <p:sp>
        <p:nvSpPr>
          <p:cNvPr id="63" name="Google Shape;63;p8"/>
          <p:cNvSpPr/>
          <p:nvPr/>
        </p:nvSpPr>
        <p:spPr>
          <a:xfrm>
            <a:off x="0" y="0"/>
            <a:ext cx="9143954" cy="5143389"/>
          </a:xfrm>
          <a:custGeom>
            <a:avLst/>
            <a:gdLst/>
            <a:ahLst/>
            <a:cxnLst/>
            <a:rect l="l" t="t" r="r" b="b"/>
            <a:pathLst>
              <a:path w="94270" h="53026" extrusionOk="0">
                <a:moveTo>
                  <a:pt x="7992" y="4456"/>
                </a:moveTo>
                <a:lnTo>
                  <a:pt x="8489" y="4732"/>
                </a:lnTo>
                <a:lnTo>
                  <a:pt x="9078" y="5082"/>
                </a:lnTo>
                <a:lnTo>
                  <a:pt x="9833" y="5542"/>
                </a:lnTo>
                <a:lnTo>
                  <a:pt x="10753" y="6113"/>
                </a:lnTo>
                <a:lnTo>
                  <a:pt x="11784" y="6794"/>
                </a:lnTo>
                <a:lnTo>
                  <a:pt x="12908" y="7586"/>
                </a:lnTo>
                <a:lnTo>
                  <a:pt x="13478" y="8027"/>
                </a:lnTo>
                <a:lnTo>
                  <a:pt x="14086" y="8469"/>
                </a:lnTo>
                <a:lnTo>
                  <a:pt x="14694" y="8948"/>
                </a:lnTo>
                <a:lnTo>
                  <a:pt x="15301" y="9445"/>
                </a:lnTo>
                <a:lnTo>
                  <a:pt x="15927" y="9961"/>
                </a:lnTo>
                <a:lnTo>
                  <a:pt x="16535" y="10513"/>
                </a:lnTo>
                <a:lnTo>
                  <a:pt x="17142" y="11065"/>
                </a:lnTo>
                <a:lnTo>
                  <a:pt x="17731" y="11636"/>
                </a:lnTo>
                <a:lnTo>
                  <a:pt x="18302" y="12225"/>
                </a:lnTo>
                <a:lnTo>
                  <a:pt x="18873" y="12833"/>
                </a:lnTo>
                <a:lnTo>
                  <a:pt x="19407" y="13459"/>
                </a:lnTo>
                <a:lnTo>
                  <a:pt x="19941" y="14085"/>
                </a:lnTo>
                <a:lnTo>
                  <a:pt x="20420" y="14748"/>
                </a:lnTo>
                <a:lnTo>
                  <a:pt x="20880" y="15411"/>
                </a:lnTo>
                <a:lnTo>
                  <a:pt x="21303" y="16092"/>
                </a:lnTo>
                <a:lnTo>
                  <a:pt x="21690" y="16773"/>
                </a:lnTo>
                <a:lnTo>
                  <a:pt x="21856" y="17123"/>
                </a:lnTo>
                <a:lnTo>
                  <a:pt x="22021" y="17473"/>
                </a:lnTo>
                <a:lnTo>
                  <a:pt x="22169" y="17822"/>
                </a:lnTo>
                <a:lnTo>
                  <a:pt x="22316" y="18172"/>
                </a:lnTo>
                <a:lnTo>
                  <a:pt x="22445" y="18522"/>
                </a:lnTo>
                <a:lnTo>
                  <a:pt x="22555" y="18872"/>
                </a:lnTo>
                <a:lnTo>
                  <a:pt x="22647" y="19222"/>
                </a:lnTo>
                <a:lnTo>
                  <a:pt x="22739" y="19572"/>
                </a:lnTo>
                <a:lnTo>
                  <a:pt x="22813" y="19921"/>
                </a:lnTo>
                <a:lnTo>
                  <a:pt x="22887" y="20271"/>
                </a:lnTo>
                <a:lnTo>
                  <a:pt x="22924" y="20603"/>
                </a:lnTo>
                <a:lnTo>
                  <a:pt x="22960" y="20934"/>
                </a:lnTo>
                <a:lnTo>
                  <a:pt x="23016" y="21597"/>
                </a:lnTo>
                <a:lnTo>
                  <a:pt x="23016" y="22260"/>
                </a:lnTo>
                <a:lnTo>
                  <a:pt x="22979" y="22886"/>
                </a:lnTo>
                <a:lnTo>
                  <a:pt x="22905" y="23512"/>
                </a:lnTo>
                <a:lnTo>
                  <a:pt x="22795" y="24119"/>
                </a:lnTo>
                <a:lnTo>
                  <a:pt x="22666" y="24708"/>
                </a:lnTo>
                <a:lnTo>
                  <a:pt x="22500" y="25298"/>
                </a:lnTo>
                <a:lnTo>
                  <a:pt x="22316" y="25850"/>
                </a:lnTo>
                <a:lnTo>
                  <a:pt x="22113" y="26384"/>
                </a:lnTo>
                <a:lnTo>
                  <a:pt x="21893" y="26899"/>
                </a:lnTo>
                <a:lnTo>
                  <a:pt x="21653" y="27397"/>
                </a:lnTo>
                <a:lnTo>
                  <a:pt x="21395" y="27875"/>
                </a:lnTo>
                <a:lnTo>
                  <a:pt x="21156" y="28336"/>
                </a:lnTo>
                <a:lnTo>
                  <a:pt x="20880" y="28777"/>
                </a:lnTo>
                <a:lnTo>
                  <a:pt x="20622" y="29182"/>
                </a:lnTo>
                <a:lnTo>
                  <a:pt x="20364" y="29569"/>
                </a:lnTo>
                <a:lnTo>
                  <a:pt x="20107" y="29919"/>
                </a:lnTo>
                <a:lnTo>
                  <a:pt x="19849" y="30250"/>
                </a:lnTo>
                <a:lnTo>
                  <a:pt x="19370" y="30821"/>
                </a:lnTo>
                <a:lnTo>
                  <a:pt x="18965" y="31281"/>
                </a:lnTo>
                <a:lnTo>
                  <a:pt x="18634" y="31631"/>
                </a:lnTo>
                <a:lnTo>
                  <a:pt x="18357" y="31907"/>
                </a:lnTo>
                <a:lnTo>
                  <a:pt x="17952" y="31889"/>
                </a:lnTo>
                <a:lnTo>
                  <a:pt x="17474" y="31852"/>
                </a:lnTo>
                <a:lnTo>
                  <a:pt x="16866" y="31779"/>
                </a:lnTo>
                <a:lnTo>
                  <a:pt x="16130" y="31650"/>
                </a:lnTo>
                <a:lnTo>
                  <a:pt x="15725" y="31576"/>
                </a:lnTo>
                <a:lnTo>
                  <a:pt x="15283" y="31466"/>
                </a:lnTo>
                <a:lnTo>
                  <a:pt x="14841" y="31355"/>
                </a:lnTo>
                <a:lnTo>
                  <a:pt x="14362" y="31226"/>
                </a:lnTo>
                <a:lnTo>
                  <a:pt x="13883" y="31079"/>
                </a:lnTo>
                <a:lnTo>
                  <a:pt x="13405" y="30895"/>
                </a:lnTo>
                <a:lnTo>
                  <a:pt x="12889" y="30711"/>
                </a:lnTo>
                <a:lnTo>
                  <a:pt x="12392" y="30490"/>
                </a:lnTo>
                <a:lnTo>
                  <a:pt x="11877" y="30250"/>
                </a:lnTo>
                <a:lnTo>
                  <a:pt x="11361" y="29974"/>
                </a:lnTo>
                <a:lnTo>
                  <a:pt x="10864" y="29680"/>
                </a:lnTo>
                <a:lnTo>
                  <a:pt x="10367" y="29348"/>
                </a:lnTo>
                <a:lnTo>
                  <a:pt x="9870" y="28998"/>
                </a:lnTo>
                <a:lnTo>
                  <a:pt x="9391" y="28612"/>
                </a:lnTo>
                <a:lnTo>
                  <a:pt x="8931" y="28188"/>
                </a:lnTo>
                <a:lnTo>
                  <a:pt x="8470" y="27728"/>
                </a:lnTo>
                <a:lnTo>
                  <a:pt x="8047" y="27249"/>
                </a:lnTo>
                <a:lnTo>
                  <a:pt x="7642" y="26715"/>
                </a:lnTo>
                <a:lnTo>
                  <a:pt x="7439" y="26439"/>
                </a:lnTo>
                <a:lnTo>
                  <a:pt x="7255" y="26145"/>
                </a:lnTo>
                <a:lnTo>
                  <a:pt x="7071" y="25850"/>
                </a:lnTo>
                <a:lnTo>
                  <a:pt x="6905" y="25555"/>
                </a:lnTo>
                <a:lnTo>
                  <a:pt x="6740" y="25224"/>
                </a:lnTo>
                <a:lnTo>
                  <a:pt x="6592" y="24893"/>
                </a:lnTo>
                <a:lnTo>
                  <a:pt x="6445" y="24561"/>
                </a:lnTo>
                <a:lnTo>
                  <a:pt x="6298" y="24211"/>
                </a:lnTo>
                <a:lnTo>
                  <a:pt x="6169" y="23861"/>
                </a:lnTo>
                <a:lnTo>
                  <a:pt x="6058" y="23493"/>
                </a:lnTo>
                <a:lnTo>
                  <a:pt x="5948" y="23125"/>
                </a:lnTo>
                <a:lnTo>
                  <a:pt x="5856" y="22738"/>
                </a:lnTo>
                <a:lnTo>
                  <a:pt x="5690" y="21965"/>
                </a:lnTo>
                <a:lnTo>
                  <a:pt x="5561" y="21192"/>
                </a:lnTo>
                <a:lnTo>
                  <a:pt x="5451" y="20382"/>
                </a:lnTo>
                <a:lnTo>
                  <a:pt x="5396" y="19572"/>
                </a:lnTo>
                <a:lnTo>
                  <a:pt x="5359" y="18761"/>
                </a:lnTo>
                <a:lnTo>
                  <a:pt x="5359" y="17933"/>
                </a:lnTo>
                <a:lnTo>
                  <a:pt x="5377" y="17104"/>
                </a:lnTo>
                <a:lnTo>
                  <a:pt x="5432" y="16276"/>
                </a:lnTo>
                <a:lnTo>
                  <a:pt x="5488" y="15447"/>
                </a:lnTo>
                <a:lnTo>
                  <a:pt x="5580" y="14637"/>
                </a:lnTo>
                <a:lnTo>
                  <a:pt x="5690" y="13827"/>
                </a:lnTo>
                <a:lnTo>
                  <a:pt x="5801" y="13035"/>
                </a:lnTo>
                <a:lnTo>
                  <a:pt x="5930" y="12262"/>
                </a:lnTo>
                <a:lnTo>
                  <a:pt x="6077" y="11489"/>
                </a:lnTo>
                <a:lnTo>
                  <a:pt x="6224" y="10752"/>
                </a:lnTo>
                <a:lnTo>
                  <a:pt x="6390" y="10053"/>
                </a:lnTo>
                <a:lnTo>
                  <a:pt x="6703" y="8709"/>
                </a:lnTo>
                <a:lnTo>
                  <a:pt x="7034" y="7512"/>
                </a:lnTo>
                <a:lnTo>
                  <a:pt x="7329" y="6481"/>
                </a:lnTo>
                <a:lnTo>
                  <a:pt x="7605" y="5634"/>
                </a:lnTo>
                <a:lnTo>
                  <a:pt x="7808" y="5008"/>
                </a:lnTo>
                <a:lnTo>
                  <a:pt x="7992" y="4456"/>
                </a:lnTo>
                <a:close/>
                <a:moveTo>
                  <a:pt x="1" y="0"/>
                </a:moveTo>
                <a:lnTo>
                  <a:pt x="1" y="53026"/>
                </a:lnTo>
                <a:lnTo>
                  <a:pt x="94269" y="53026"/>
                </a:lnTo>
                <a:lnTo>
                  <a:pt x="9426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4" name="Google Shape;64;p8"/>
          <p:cNvSpPr/>
          <p:nvPr/>
        </p:nvSpPr>
        <p:spPr>
          <a:xfrm>
            <a:off x="2007373" y="2801981"/>
            <a:ext cx="1494925" cy="907315"/>
          </a:xfrm>
          <a:custGeom>
            <a:avLst/>
            <a:gdLst/>
            <a:ahLst/>
            <a:cxnLst/>
            <a:rect l="l" t="t" r="r" b="b"/>
            <a:pathLst>
              <a:path w="15412" h="9354" extrusionOk="0">
                <a:moveTo>
                  <a:pt x="6224" y="1"/>
                </a:moveTo>
                <a:lnTo>
                  <a:pt x="5800" y="19"/>
                </a:lnTo>
                <a:lnTo>
                  <a:pt x="5377" y="75"/>
                </a:lnTo>
                <a:lnTo>
                  <a:pt x="4972" y="148"/>
                </a:lnTo>
                <a:lnTo>
                  <a:pt x="4659" y="240"/>
                </a:lnTo>
                <a:lnTo>
                  <a:pt x="4346" y="332"/>
                </a:lnTo>
                <a:lnTo>
                  <a:pt x="4051" y="424"/>
                </a:lnTo>
                <a:lnTo>
                  <a:pt x="3775" y="553"/>
                </a:lnTo>
                <a:lnTo>
                  <a:pt x="3517" y="682"/>
                </a:lnTo>
                <a:lnTo>
                  <a:pt x="3260" y="829"/>
                </a:lnTo>
                <a:lnTo>
                  <a:pt x="3020" y="977"/>
                </a:lnTo>
                <a:lnTo>
                  <a:pt x="2781" y="1142"/>
                </a:lnTo>
                <a:lnTo>
                  <a:pt x="2560" y="1308"/>
                </a:lnTo>
                <a:lnTo>
                  <a:pt x="2357" y="1474"/>
                </a:lnTo>
                <a:lnTo>
                  <a:pt x="2155" y="1658"/>
                </a:lnTo>
                <a:lnTo>
                  <a:pt x="1971" y="1842"/>
                </a:lnTo>
                <a:lnTo>
                  <a:pt x="1621" y="2247"/>
                </a:lnTo>
                <a:lnTo>
                  <a:pt x="1308" y="2652"/>
                </a:lnTo>
                <a:lnTo>
                  <a:pt x="1050" y="3057"/>
                </a:lnTo>
                <a:lnTo>
                  <a:pt x="811" y="3462"/>
                </a:lnTo>
                <a:lnTo>
                  <a:pt x="608" y="3867"/>
                </a:lnTo>
                <a:lnTo>
                  <a:pt x="424" y="4254"/>
                </a:lnTo>
                <a:lnTo>
                  <a:pt x="295" y="4622"/>
                </a:lnTo>
                <a:lnTo>
                  <a:pt x="166" y="4954"/>
                </a:lnTo>
                <a:lnTo>
                  <a:pt x="1" y="5524"/>
                </a:lnTo>
                <a:lnTo>
                  <a:pt x="10735" y="3628"/>
                </a:lnTo>
                <a:lnTo>
                  <a:pt x="10735" y="3628"/>
                </a:lnTo>
                <a:lnTo>
                  <a:pt x="166" y="6353"/>
                </a:lnTo>
                <a:lnTo>
                  <a:pt x="535" y="6795"/>
                </a:lnTo>
                <a:lnTo>
                  <a:pt x="792" y="7053"/>
                </a:lnTo>
                <a:lnTo>
                  <a:pt x="1069" y="7329"/>
                </a:lnTo>
                <a:lnTo>
                  <a:pt x="1382" y="7605"/>
                </a:lnTo>
                <a:lnTo>
                  <a:pt x="1731" y="7899"/>
                </a:lnTo>
                <a:lnTo>
                  <a:pt x="2118" y="8176"/>
                </a:lnTo>
                <a:lnTo>
                  <a:pt x="2542" y="8433"/>
                </a:lnTo>
                <a:lnTo>
                  <a:pt x="2983" y="8691"/>
                </a:lnTo>
                <a:lnTo>
                  <a:pt x="3462" y="8894"/>
                </a:lnTo>
                <a:lnTo>
                  <a:pt x="3720" y="9004"/>
                </a:lnTo>
                <a:lnTo>
                  <a:pt x="3978" y="9078"/>
                </a:lnTo>
                <a:lnTo>
                  <a:pt x="4235" y="9151"/>
                </a:lnTo>
                <a:lnTo>
                  <a:pt x="4512" y="9225"/>
                </a:lnTo>
                <a:lnTo>
                  <a:pt x="4806" y="9280"/>
                </a:lnTo>
                <a:lnTo>
                  <a:pt x="5082" y="9317"/>
                </a:lnTo>
                <a:lnTo>
                  <a:pt x="5377" y="9336"/>
                </a:lnTo>
                <a:lnTo>
                  <a:pt x="5672" y="9354"/>
                </a:lnTo>
                <a:lnTo>
                  <a:pt x="5985" y="9336"/>
                </a:lnTo>
                <a:lnTo>
                  <a:pt x="6298" y="9317"/>
                </a:lnTo>
                <a:lnTo>
                  <a:pt x="6611" y="9280"/>
                </a:lnTo>
                <a:lnTo>
                  <a:pt x="6942" y="9207"/>
                </a:lnTo>
                <a:lnTo>
                  <a:pt x="7347" y="9115"/>
                </a:lnTo>
                <a:lnTo>
                  <a:pt x="7752" y="8986"/>
                </a:lnTo>
                <a:lnTo>
                  <a:pt x="8139" y="8838"/>
                </a:lnTo>
                <a:lnTo>
                  <a:pt x="8544" y="8654"/>
                </a:lnTo>
                <a:lnTo>
                  <a:pt x="8930" y="8470"/>
                </a:lnTo>
                <a:lnTo>
                  <a:pt x="9317" y="8249"/>
                </a:lnTo>
                <a:lnTo>
                  <a:pt x="9704" y="8028"/>
                </a:lnTo>
                <a:lnTo>
                  <a:pt x="10072" y="7789"/>
                </a:lnTo>
                <a:lnTo>
                  <a:pt x="10440" y="7531"/>
                </a:lnTo>
                <a:lnTo>
                  <a:pt x="10808" y="7273"/>
                </a:lnTo>
                <a:lnTo>
                  <a:pt x="11158" y="6997"/>
                </a:lnTo>
                <a:lnTo>
                  <a:pt x="11508" y="6721"/>
                </a:lnTo>
                <a:lnTo>
                  <a:pt x="12171" y="6150"/>
                </a:lnTo>
                <a:lnTo>
                  <a:pt x="12797" y="5561"/>
                </a:lnTo>
                <a:lnTo>
                  <a:pt x="13349" y="5009"/>
                </a:lnTo>
                <a:lnTo>
                  <a:pt x="13865" y="4456"/>
                </a:lnTo>
                <a:lnTo>
                  <a:pt x="14325" y="3959"/>
                </a:lnTo>
                <a:lnTo>
                  <a:pt x="14693" y="3517"/>
                </a:lnTo>
                <a:lnTo>
                  <a:pt x="15227" y="2873"/>
                </a:lnTo>
                <a:lnTo>
                  <a:pt x="15411" y="2615"/>
                </a:lnTo>
                <a:lnTo>
                  <a:pt x="15154" y="2486"/>
                </a:lnTo>
                <a:lnTo>
                  <a:pt x="14399" y="2100"/>
                </a:lnTo>
                <a:lnTo>
                  <a:pt x="13865" y="1860"/>
                </a:lnTo>
                <a:lnTo>
                  <a:pt x="13239" y="1603"/>
                </a:lnTo>
                <a:lnTo>
                  <a:pt x="12558" y="1327"/>
                </a:lnTo>
                <a:lnTo>
                  <a:pt x="11803" y="1032"/>
                </a:lnTo>
                <a:lnTo>
                  <a:pt x="11011" y="774"/>
                </a:lnTo>
                <a:lnTo>
                  <a:pt x="10164" y="535"/>
                </a:lnTo>
                <a:lnTo>
                  <a:pt x="9741" y="406"/>
                </a:lnTo>
                <a:lnTo>
                  <a:pt x="9299" y="314"/>
                </a:lnTo>
                <a:lnTo>
                  <a:pt x="8857" y="222"/>
                </a:lnTo>
                <a:lnTo>
                  <a:pt x="8415" y="148"/>
                </a:lnTo>
                <a:lnTo>
                  <a:pt x="7973" y="75"/>
                </a:lnTo>
                <a:lnTo>
                  <a:pt x="7531" y="38"/>
                </a:lnTo>
                <a:lnTo>
                  <a:pt x="7089"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5" name="Google Shape;65;p8"/>
          <p:cNvSpPr/>
          <p:nvPr/>
        </p:nvSpPr>
        <p:spPr>
          <a:xfrm rot="758744">
            <a:off x="1198314" y="3395329"/>
            <a:ext cx="582376" cy="869781"/>
          </a:xfrm>
          <a:custGeom>
            <a:avLst/>
            <a:gdLst/>
            <a:ahLst/>
            <a:cxnLst/>
            <a:rect l="l" t="t" r="r" b="b"/>
            <a:pathLst>
              <a:path w="6004" h="8967" extrusionOk="0">
                <a:moveTo>
                  <a:pt x="4383" y="0"/>
                </a:moveTo>
                <a:lnTo>
                  <a:pt x="4015" y="19"/>
                </a:lnTo>
                <a:lnTo>
                  <a:pt x="3757" y="56"/>
                </a:lnTo>
                <a:lnTo>
                  <a:pt x="3481" y="93"/>
                </a:lnTo>
                <a:lnTo>
                  <a:pt x="3168" y="166"/>
                </a:lnTo>
                <a:lnTo>
                  <a:pt x="2836" y="258"/>
                </a:lnTo>
                <a:lnTo>
                  <a:pt x="2486" y="387"/>
                </a:lnTo>
                <a:lnTo>
                  <a:pt x="2137" y="534"/>
                </a:lnTo>
                <a:lnTo>
                  <a:pt x="1787" y="737"/>
                </a:lnTo>
                <a:lnTo>
                  <a:pt x="1621" y="847"/>
                </a:lnTo>
                <a:lnTo>
                  <a:pt x="1455" y="958"/>
                </a:lnTo>
                <a:lnTo>
                  <a:pt x="1290" y="1087"/>
                </a:lnTo>
                <a:lnTo>
                  <a:pt x="1142" y="1234"/>
                </a:lnTo>
                <a:lnTo>
                  <a:pt x="995" y="1400"/>
                </a:lnTo>
                <a:lnTo>
                  <a:pt x="848" y="1565"/>
                </a:lnTo>
                <a:lnTo>
                  <a:pt x="719" y="1750"/>
                </a:lnTo>
                <a:lnTo>
                  <a:pt x="590" y="1934"/>
                </a:lnTo>
                <a:lnTo>
                  <a:pt x="480" y="2155"/>
                </a:lnTo>
                <a:lnTo>
                  <a:pt x="369" y="2376"/>
                </a:lnTo>
                <a:lnTo>
                  <a:pt x="277" y="2615"/>
                </a:lnTo>
                <a:lnTo>
                  <a:pt x="203" y="2854"/>
                </a:lnTo>
                <a:lnTo>
                  <a:pt x="148" y="3112"/>
                </a:lnTo>
                <a:lnTo>
                  <a:pt x="93" y="3370"/>
                </a:lnTo>
                <a:lnTo>
                  <a:pt x="56" y="3628"/>
                </a:lnTo>
                <a:lnTo>
                  <a:pt x="19" y="3904"/>
                </a:lnTo>
                <a:lnTo>
                  <a:pt x="1" y="4456"/>
                </a:lnTo>
                <a:lnTo>
                  <a:pt x="1" y="5008"/>
                </a:lnTo>
                <a:lnTo>
                  <a:pt x="38" y="5542"/>
                </a:lnTo>
                <a:lnTo>
                  <a:pt x="93" y="6076"/>
                </a:lnTo>
                <a:lnTo>
                  <a:pt x="185" y="6592"/>
                </a:lnTo>
                <a:lnTo>
                  <a:pt x="277" y="7089"/>
                </a:lnTo>
                <a:lnTo>
                  <a:pt x="369" y="7531"/>
                </a:lnTo>
                <a:lnTo>
                  <a:pt x="553" y="8286"/>
                </a:lnTo>
                <a:lnTo>
                  <a:pt x="701" y="8783"/>
                </a:lnTo>
                <a:lnTo>
                  <a:pt x="756" y="8967"/>
                </a:lnTo>
                <a:lnTo>
                  <a:pt x="940" y="8875"/>
                </a:lnTo>
                <a:lnTo>
                  <a:pt x="1400" y="8636"/>
                </a:lnTo>
                <a:lnTo>
                  <a:pt x="2063" y="8249"/>
                </a:lnTo>
                <a:lnTo>
                  <a:pt x="2450" y="7991"/>
                </a:lnTo>
                <a:lnTo>
                  <a:pt x="2855" y="7715"/>
                </a:lnTo>
                <a:lnTo>
                  <a:pt x="3278" y="7420"/>
                </a:lnTo>
                <a:lnTo>
                  <a:pt x="3702" y="7089"/>
                </a:lnTo>
                <a:lnTo>
                  <a:pt x="4125" y="6721"/>
                </a:lnTo>
                <a:lnTo>
                  <a:pt x="4512" y="6334"/>
                </a:lnTo>
                <a:lnTo>
                  <a:pt x="4880" y="5947"/>
                </a:lnTo>
                <a:lnTo>
                  <a:pt x="5064" y="5727"/>
                </a:lnTo>
                <a:lnTo>
                  <a:pt x="5211" y="5524"/>
                </a:lnTo>
                <a:lnTo>
                  <a:pt x="5359" y="5303"/>
                </a:lnTo>
                <a:lnTo>
                  <a:pt x="5506" y="5082"/>
                </a:lnTo>
                <a:lnTo>
                  <a:pt x="5616" y="4843"/>
                </a:lnTo>
                <a:lnTo>
                  <a:pt x="5727" y="4622"/>
                </a:lnTo>
                <a:lnTo>
                  <a:pt x="5819" y="4382"/>
                </a:lnTo>
                <a:lnTo>
                  <a:pt x="5893" y="4162"/>
                </a:lnTo>
                <a:lnTo>
                  <a:pt x="5929" y="3941"/>
                </a:lnTo>
                <a:lnTo>
                  <a:pt x="5966" y="3701"/>
                </a:lnTo>
                <a:lnTo>
                  <a:pt x="6003" y="3499"/>
                </a:lnTo>
                <a:lnTo>
                  <a:pt x="6003" y="3278"/>
                </a:lnTo>
                <a:lnTo>
                  <a:pt x="6003" y="3057"/>
                </a:lnTo>
                <a:lnTo>
                  <a:pt x="5985" y="2854"/>
                </a:lnTo>
                <a:lnTo>
                  <a:pt x="5948" y="2652"/>
                </a:lnTo>
                <a:lnTo>
                  <a:pt x="5911" y="2449"/>
                </a:lnTo>
                <a:lnTo>
                  <a:pt x="5801" y="2063"/>
                </a:lnTo>
                <a:lnTo>
                  <a:pt x="5672" y="1713"/>
                </a:lnTo>
                <a:lnTo>
                  <a:pt x="5506" y="1381"/>
                </a:lnTo>
                <a:lnTo>
                  <a:pt x="5340" y="1087"/>
                </a:lnTo>
                <a:lnTo>
                  <a:pt x="5175" y="811"/>
                </a:lnTo>
                <a:lnTo>
                  <a:pt x="5009" y="571"/>
                </a:lnTo>
                <a:lnTo>
                  <a:pt x="4843" y="369"/>
                </a:lnTo>
                <a:lnTo>
                  <a:pt x="4604" y="93"/>
                </a:lnTo>
                <a:lnTo>
                  <a:pt x="451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6" name="Google Shape;66;p8"/>
          <p:cNvSpPr/>
          <p:nvPr/>
        </p:nvSpPr>
        <p:spPr>
          <a:xfrm>
            <a:off x="1993115" y="0"/>
            <a:ext cx="1828888" cy="1393078"/>
          </a:xfrm>
          <a:custGeom>
            <a:avLst/>
            <a:gdLst/>
            <a:ahLst/>
            <a:cxnLst/>
            <a:rect l="l" t="t" r="r" b="b"/>
            <a:pathLst>
              <a:path w="18855" h="14362" extrusionOk="0">
                <a:moveTo>
                  <a:pt x="1400" y="0"/>
                </a:moveTo>
                <a:lnTo>
                  <a:pt x="1087" y="552"/>
                </a:lnTo>
                <a:lnTo>
                  <a:pt x="811" y="1123"/>
                </a:lnTo>
                <a:lnTo>
                  <a:pt x="571" y="1712"/>
                </a:lnTo>
                <a:lnTo>
                  <a:pt x="461" y="2025"/>
                </a:lnTo>
                <a:lnTo>
                  <a:pt x="369" y="2320"/>
                </a:lnTo>
                <a:lnTo>
                  <a:pt x="277" y="2633"/>
                </a:lnTo>
                <a:lnTo>
                  <a:pt x="203" y="2964"/>
                </a:lnTo>
                <a:lnTo>
                  <a:pt x="148" y="3277"/>
                </a:lnTo>
                <a:lnTo>
                  <a:pt x="93" y="3609"/>
                </a:lnTo>
                <a:lnTo>
                  <a:pt x="56" y="3922"/>
                </a:lnTo>
                <a:lnTo>
                  <a:pt x="19" y="4253"/>
                </a:lnTo>
                <a:lnTo>
                  <a:pt x="0" y="4603"/>
                </a:lnTo>
                <a:lnTo>
                  <a:pt x="0" y="4934"/>
                </a:lnTo>
                <a:lnTo>
                  <a:pt x="19" y="5413"/>
                </a:lnTo>
                <a:lnTo>
                  <a:pt x="56" y="5892"/>
                </a:lnTo>
                <a:lnTo>
                  <a:pt x="111" y="6370"/>
                </a:lnTo>
                <a:lnTo>
                  <a:pt x="185" y="6831"/>
                </a:lnTo>
                <a:lnTo>
                  <a:pt x="295" y="7291"/>
                </a:lnTo>
                <a:lnTo>
                  <a:pt x="424" y="7733"/>
                </a:lnTo>
                <a:lnTo>
                  <a:pt x="571" y="8175"/>
                </a:lnTo>
                <a:lnTo>
                  <a:pt x="737" y="8598"/>
                </a:lnTo>
                <a:lnTo>
                  <a:pt x="921" y="9022"/>
                </a:lnTo>
                <a:lnTo>
                  <a:pt x="1142" y="9427"/>
                </a:lnTo>
                <a:lnTo>
                  <a:pt x="1363" y="9813"/>
                </a:lnTo>
                <a:lnTo>
                  <a:pt x="1602" y="10200"/>
                </a:lnTo>
                <a:lnTo>
                  <a:pt x="1878" y="10568"/>
                </a:lnTo>
                <a:lnTo>
                  <a:pt x="2155" y="10937"/>
                </a:lnTo>
                <a:lnTo>
                  <a:pt x="2449" y="11268"/>
                </a:lnTo>
                <a:lnTo>
                  <a:pt x="2762" y="11599"/>
                </a:lnTo>
                <a:lnTo>
                  <a:pt x="3094" y="11912"/>
                </a:lnTo>
                <a:lnTo>
                  <a:pt x="3425" y="12207"/>
                </a:lnTo>
                <a:lnTo>
                  <a:pt x="3793" y="12483"/>
                </a:lnTo>
                <a:lnTo>
                  <a:pt x="4162" y="12759"/>
                </a:lnTo>
                <a:lnTo>
                  <a:pt x="4548" y="12999"/>
                </a:lnTo>
                <a:lnTo>
                  <a:pt x="4935" y="13220"/>
                </a:lnTo>
                <a:lnTo>
                  <a:pt x="5340" y="13441"/>
                </a:lnTo>
                <a:lnTo>
                  <a:pt x="5763" y="13625"/>
                </a:lnTo>
                <a:lnTo>
                  <a:pt x="6187" y="13790"/>
                </a:lnTo>
                <a:lnTo>
                  <a:pt x="6629" y="13938"/>
                </a:lnTo>
                <a:lnTo>
                  <a:pt x="7071" y="14066"/>
                </a:lnTo>
                <a:lnTo>
                  <a:pt x="7531" y="14177"/>
                </a:lnTo>
                <a:lnTo>
                  <a:pt x="7991" y="14251"/>
                </a:lnTo>
                <a:lnTo>
                  <a:pt x="8470" y="14306"/>
                </a:lnTo>
                <a:lnTo>
                  <a:pt x="8949" y="14343"/>
                </a:lnTo>
                <a:lnTo>
                  <a:pt x="9427" y="14361"/>
                </a:lnTo>
                <a:lnTo>
                  <a:pt x="9906" y="14343"/>
                </a:lnTo>
                <a:lnTo>
                  <a:pt x="10385" y="14306"/>
                </a:lnTo>
                <a:lnTo>
                  <a:pt x="10863" y="14251"/>
                </a:lnTo>
                <a:lnTo>
                  <a:pt x="11324" y="14177"/>
                </a:lnTo>
                <a:lnTo>
                  <a:pt x="11784" y="14066"/>
                </a:lnTo>
                <a:lnTo>
                  <a:pt x="12226" y="13938"/>
                </a:lnTo>
                <a:lnTo>
                  <a:pt x="12668" y="13790"/>
                </a:lnTo>
                <a:lnTo>
                  <a:pt x="13091" y="13625"/>
                </a:lnTo>
                <a:lnTo>
                  <a:pt x="13515" y="13441"/>
                </a:lnTo>
                <a:lnTo>
                  <a:pt x="13920" y="13220"/>
                </a:lnTo>
                <a:lnTo>
                  <a:pt x="14306" y="12999"/>
                </a:lnTo>
                <a:lnTo>
                  <a:pt x="14693" y="12759"/>
                </a:lnTo>
                <a:lnTo>
                  <a:pt x="15061" y="12483"/>
                </a:lnTo>
                <a:lnTo>
                  <a:pt x="15430" y="12207"/>
                </a:lnTo>
                <a:lnTo>
                  <a:pt x="15761" y="11912"/>
                </a:lnTo>
                <a:lnTo>
                  <a:pt x="16092" y="11599"/>
                </a:lnTo>
                <a:lnTo>
                  <a:pt x="16405" y="11268"/>
                </a:lnTo>
                <a:lnTo>
                  <a:pt x="16700" y="10937"/>
                </a:lnTo>
                <a:lnTo>
                  <a:pt x="16976" y="10568"/>
                </a:lnTo>
                <a:lnTo>
                  <a:pt x="17252" y="10200"/>
                </a:lnTo>
                <a:lnTo>
                  <a:pt x="17492" y="9813"/>
                </a:lnTo>
                <a:lnTo>
                  <a:pt x="17713" y="9427"/>
                </a:lnTo>
                <a:lnTo>
                  <a:pt x="17933" y="9022"/>
                </a:lnTo>
                <a:lnTo>
                  <a:pt x="18118" y="8598"/>
                </a:lnTo>
                <a:lnTo>
                  <a:pt x="18283" y="8175"/>
                </a:lnTo>
                <a:lnTo>
                  <a:pt x="18431" y="7733"/>
                </a:lnTo>
                <a:lnTo>
                  <a:pt x="18559" y="7291"/>
                </a:lnTo>
                <a:lnTo>
                  <a:pt x="18670" y="6831"/>
                </a:lnTo>
                <a:lnTo>
                  <a:pt x="18744" y="6370"/>
                </a:lnTo>
                <a:lnTo>
                  <a:pt x="18799" y="5892"/>
                </a:lnTo>
                <a:lnTo>
                  <a:pt x="18836" y="5413"/>
                </a:lnTo>
                <a:lnTo>
                  <a:pt x="18854" y="4934"/>
                </a:lnTo>
                <a:lnTo>
                  <a:pt x="18854" y="4603"/>
                </a:lnTo>
                <a:lnTo>
                  <a:pt x="18836" y="4253"/>
                </a:lnTo>
                <a:lnTo>
                  <a:pt x="18799" y="3922"/>
                </a:lnTo>
                <a:lnTo>
                  <a:pt x="18762" y="3609"/>
                </a:lnTo>
                <a:lnTo>
                  <a:pt x="18707" y="3277"/>
                </a:lnTo>
                <a:lnTo>
                  <a:pt x="18652" y="2964"/>
                </a:lnTo>
                <a:lnTo>
                  <a:pt x="18578" y="2633"/>
                </a:lnTo>
                <a:lnTo>
                  <a:pt x="18486" y="2320"/>
                </a:lnTo>
                <a:lnTo>
                  <a:pt x="18394" y="2025"/>
                </a:lnTo>
                <a:lnTo>
                  <a:pt x="18283" y="1712"/>
                </a:lnTo>
                <a:lnTo>
                  <a:pt x="18044" y="1123"/>
                </a:lnTo>
                <a:lnTo>
                  <a:pt x="17768" y="552"/>
                </a:lnTo>
                <a:lnTo>
                  <a:pt x="1745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7" name="Google Shape;67;p8"/>
          <p:cNvSpPr/>
          <p:nvPr/>
        </p:nvSpPr>
        <p:spPr>
          <a:xfrm>
            <a:off x="1793105" y="4243274"/>
            <a:ext cx="1271637" cy="900137"/>
          </a:xfrm>
          <a:custGeom>
            <a:avLst/>
            <a:gdLst/>
            <a:ahLst/>
            <a:cxnLst/>
            <a:rect l="l" t="t" r="r" b="b"/>
            <a:pathLst>
              <a:path w="13110" h="9280" extrusionOk="0">
                <a:moveTo>
                  <a:pt x="6224" y="0"/>
                </a:moveTo>
                <a:lnTo>
                  <a:pt x="5892" y="37"/>
                </a:lnTo>
                <a:lnTo>
                  <a:pt x="5561" y="74"/>
                </a:lnTo>
                <a:lnTo>
                  <a:pt x="5229" y="129"/>
                </a:lnTo>
                <a:lnTo>
                  <a:pt x="4916" y="203"/>
                </a:lnTo>
                <a:lnTo>
                  <a:pt x="4603" y="295"/>
                </a:lnTo>
                <a:lnTo>
                  <a:pt x="4309" y="405"/>
                </a:lnTo>
                <a:lnTo>
                  <a:pt x="3996" y="516"/>
                </a:lnTo>
                <a:lnTo>
                  <a:pt x="3720" y="644"/>
                </a:lnTo>
                <a:lnTo>
                  <a:pt x="3425" y="792"/>
                </a:lnTo>
                <a:lnTo>
                  <a:pt x="3149" y="957"/>
                </a:lnTo>
                <a:lnTo>
                  <a:pt x="2891" y="1123"/>
                </a:lnTo>
                <a:lnTo>
                  <a:pt x="2633" y="1307"/>
                </a:lnTo>
                <a:lnTo>
                  <a:pt x="2394" y="1491"/>
                </a:lnTo>
                <a:lnTo>
                  <a:pt x="2155" y="1694"/>
                </a:lnTo>
                <a:lnTo>
                  <a:pt x="1915" y="1915"/>
                </a:lnTo>
                <a:lnTo>
                  <a:pt x="1694" y="2154"/>
                </a:lnTo>
                <a:lnTo>
                  <a:pt x="1492" y="2394"/>
                </a:lnTo>
                <a:lnTo>
                  <a:pt x="1308" y="2633"/>
                </a:lnTo>
                <a:lnTo>
                  <a:pt x="1123" y="2891"/>
                </a:lnTo>
                <a:lnTo>
                  <a:pt x="958" y="3148"/>
                </a:lnTo>
                <a:lnTo>
                  <a:pt x="792" y="3425"/>
                </a:lnTo>
                <a:lnTo>
                  <a:pt x="645" y="3719"/>
                </a:lnTo>
                <a:lnTo>
                  <a:pt x="516" y="3995"/>
                </a:lnTo>
                <a:lnTo>
                  <a:pt x="405" y="4308"/>
                </a:lnTo>
                <a:lnTo>
                  <a:pt x="295" y="4603"/>
                </a:lnTo>
                <a:lnTo>
                  <a:pt x="203" y="4916"/>
                </a:lnTo>
                <a:lnTo>
                  <a:pt x="129" y="5229"/>
                </a:lnTo>
                <a:lnTo>
                  <a:pt x="74" y="5560"/>
                </a:lnTo>
                <a:lnTo>
                  <a:pt x="37" y="5892"/>
                </a:lnTo>
                <a:lnTo>
                  <a:pt x="0" y="6223"/>
                </a:lnTo>
                <a:lnTo>
                  <a:pt x="0" y="6555"/>
                </a:lnTo>
                <a:lnTo>
                  <a:pt x="19" y="6923"/>
                </a:lnTo>
                <a:lnTo>
                  <a:pt x="37" y="7273"/>
                </a:lnTo>
                <a:lnTo>
                  <a:pt x="92" y="7622"/>
                </a:lnTo>
                <a:lnTo>
                  <a:pt x="148" y="7972"/>
                </a:lnTo>
                <a:lnTo>
                  <a:pt x="240" y="8304"/>
                </a:lnTo>
                <a:lnTo>
                  <a:pt x="332" y="8635"/>
                </a:lnTo>
                <a:lnTo>
                  <a:pt x="461" y="8967"/>
                </a:lnTo>
                <a:lnTo>
                  <a:pt x="590" y="9280"/>
                </a:lnTo>
                <a:lnTo>
                  <a:pt x="12520" y="9280"/>
                </a:lnTo>
                <a:lnTo>
                  <a:pt x="12649" y="8967"/>
                </a:lnTo>
                <a:lnTo>
                  <a:pt x="12778" y="8635"/>
                </a:lnTo>
                <a:lnTo>
                  <a:pt x="12870" y="8304"/>
                </a:lnTo>
                <a:lnTo>
                  <a:pt x="12962" y="7972"/>
                </a:lnTo>
                <a:lnTo>
                  <a:pt x="13017" y="7622"/>
                </a:lnTo>
                <a:lnTo>
                  <a:pt x="13073" y="7273"/>
                </a:lnTo>
                <a:lnTo>
                  <a:pt x="13091" y="6923"/>
                </a:lnTo>
                <a:lnTo>
                  <a:pt x="13110" y="6555"/>
                </a:lnTo>
                <a:lnTo>
                  <a:pt x="13110" y="6223"/>
                </a:lnTo>
                <a:lnTo>
                  <a:pt x="13073" y="5892"/>
                </a:lnTo>
                <a:lnTo>
                  <a:pt x="13036" y="5560"/>
                </a:lnTo>
                <a:lnTo>
                  <a:pt x="12981" y="5229"/>
                </a:lnTo>
                <a:lnTo>
                  <a:pt x="12907" y="4916"/>
                </a:lnTo>
                <a:lnTo>
                  <a:pt x="12815" y="4603"/>
                </a:lnTo>
                <a:lnTo>
                  <a:pt x="12704" y="4308"/>
                </a:lnTo>
                <a:lnTo>
                  <a:pt x="12594" y="3995"/>
                </a:lnTo>
                <a:lnTo>
                  <a:pt x="12465" y="3719"/>
                </a:lnTo>
                <a:lnTo>
                  <a:pt x="12318" y="3425"/>
                </a:lnTo>
                <a:lnTo>
                  <a:pt x="12152" y="3148"/>
                </a:lnTo>
                <a:lnTo>
                  <a:pt x="11986" y="2891"/>
                </a:lnTo>
                <a:lnTo>
                  <a:pt x="11802" y="2633"/>
                </a:lnTo>
                <a:lnTo>
                  <a:pt x="11618" y="2394"/>
                </a:lnTo>
                <a:lnTo>
                  <a:pt x="11416" y="2154"/>
                </a:lnTo>
                <a:lnTo>
                  <a:pt x="11195" y="1915"/>
                </a:lnTo>
                <a:lnTo>
                  <a:pt x="10955" y="1694"/>
                </a:lnTo>
                <a:lnTo>
                  <a:pt x="10716" y="1491"/>
                </a:lnTo>
                <a:lnTo>
                  <a:pt x="10477" y="1307"/>
                </a:lnTo>
                <a:lnTo>
                  <a:pt x="10219" y="1123"/>
                </a:lnTo>
                <a:lnTo>
                  <a:pt x="9961" y="957"/>
                </a:lnTo>
                <a:lnTo>
                  <a:pt x="9685" y="792"/>
                </a:lnTo>
                <a:lnTo>
                  <a:pt x="9390" y="644"/>
                </a:lnTo>
                <a:lnTo>
                  <a:pt x="9114" y="516"/>
                </a:lnTo>
                <a:lnTo>
                  <a:pt x="8801" y="405"/>
                </a:lnTo>
                <a:lnTo>
                  <a:pt x="8507" y="295"/>
                </a:lnTo>
                <a:lnTo>
                  <a:pt x="8194" y="203"/>
                </a:lnTo>
                <a:lnTo>
                  <a:pt x="7881" y="129"/>
                </a:lnTo>
                <a:lnTo>
                  <a:pt x="7549" y="74"/>
                </a:lnTo>
                <a:lnTo>
                  <a:pt x="7218" y="37"/>
                </a:lnTo>
                <a:lnTo>
                  <a:pt x="6886"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8" name="Google Shape;68;p8"/>
          <p:cNvSpPr/>
          <p:nvPr/>
        </p:nvSpPr>
        <p:spPr>
          <a:xfrm>
            <a:off x="0" y="2907418"/>
            <a:ext cx="971624" cy="1607346"/>
          </a:xfrm>
          <a:custGeom>
            <a:avLst/>
            <a:gdLst/>
            <a:ahLst/>
            <a:cxnLst/>
            <a:rect l="l" t="t" r="r" b="b"/>
            <a:pathLst>
              <a:path w="10017" h="16571" extrusionOk="0">
                <a:moveTo>
                  <a:pt x="1732" y="0"/>
                </a:moveTo>
                <a:lnTo>
                  <a:pt x="1290" y="19"/>
                </a:lnTo>
                <a:lnTo>
                  <a:pt x="848" y="55"/>
                </a:lnTo>
                <a:lnTo>
                  <a:pt x="424" y="111"/>
                </a:lnTo>
                <a:lnTo>
                  <a:pt x="1" y="184"/>
                </a:lnTo>
                <a:lnTo>
                  <a:pt x="1" y="16387"/>
                </a:lnTo>
                <a:lnTo>
                  <a:pt x="424" y="16460"/>
                </a:lnTo>
                <a:lnTo>
                  <a:pt x="848" y="16515"/>
                </a:lnTo>
                <a:lnTo>
                  <a:pt x="1290" y="16552"/>
                </a:lnTo>
                <a:lnTo>
                  <a:pt x="1732" y="16571"/>
                </a:lnTo>
                <a:lnTo>
                  <a:pt x="2155" y="16552"/>
                </a:lnTo>
                <a:lnTo>
                  <a:pt x="2579" y="16534"/>
                </a:lnTo>
                <a:lnTo>
                  <a:pt x="3002" y="16479"/>
                </a:lnTo>
                <a:lnTo>
                  <a:pt x="3407" y="16405"/>
                </a:lnTo>
                <a:lnTo>
                  <a:pt x="3794" y="16313"/>
                </a:lnTo>
                <a:lnTo>
                  <a:pt x="4199" y="16202"/>
                </a:lnTo>
                <a:lnTo>
                  <a:pt x="4586" y="16074"/>
                </a:lnTo>
                <a:lnTo>
                  <a:pt x="4954" y="15926"/>
                </a:lnTo>
                <a:lnTo>
                  <a:pt x="5322" y="15761"/>
                </a:lnTo>
                <a:lnTo>
                  <a:pt x="5672" y="15576"/>
                </a:lnTo>
                <a:lnTo>
                  <a:pt x="6022" y="15374"/>
                </a:lnTo>
                <a:lnTo>
                  <a:pt x="6371" y="15153"/>
                </a:lnTo>
                <a:lnTo>
                  <a:pt x="6684" y="14932"/>
                </a:lnTo>
                <a:lnTo>
                  <a:pt x="6997" y="14674"/>
                </a:lnTo>
                <a:lnTo>
                  <a:pt x="7310" y="14416"/>
                </a:lnTo>
                <a:lnTo>
                  <a:pt x="7587" y="14140"/>
                </a:lnTo>
                <a:lnTo>
                  <a:pt x="7863" y="13864"/>
                </a:lnTo>
                <a:lnTo>
                  <a:pt x="8121" y="13551"/>
                </a:lnTo>
                <a:lnTo>
                  <a:pt x="8378" y="13238"/>
                </a:lnTo>
                <a:lnTo>
                  <a:pt x="8599" y="12925"/>
                </a:lnTo>
                <a:lnTo>
                  <a:pt x="8820" y="12575"/>
                </a:lnTo>
                <a:lnTo>
                  <a:pt x="9023" y="12225"/>
                </a:lnTo>
                <a:lnTo>
                  <a:pt x="9207" y="11876"/>
                </a:lnTo>
                <a:lnTo>
                  <a:pt x="9373" y="11507"/>
                </a:lnTo>
                <a:lnTo>
                  <a:pt x="9520" y="11139"/>
                </a:lnTo>
                <a:lnTo>
                  <a:pt x="9649" y="10753"/>
                </a:lnTo>
                <a:lnTo>
                  <a:pt x="9759" y="10348"/>
                </a:lnTo>
                <a:lnTo>
                  <a:pt x="9851" y="9961"/>
                </a:lnTo>
                <a:lnTo>
                  <a:pt x="9925" y="9556"/>
                </a:lnTo>
                <a:lnTo>
                  <a:pt x="9980" y="9132"/>
                </a:lnTo>
                <a:lnTo>
                  <a:pt x="9999" y="8709"/>
                </a:lnTo>
                <a:lnTo>
                  <a:pt x="10017" y="8285"/>
                </a:lnTo>
                <a:lnTo>
                  <a:pt x="9999" y="7862"/>
                </a:lnTo>
                <a:lnTo>
                  <a:pt x="9980" y="7438"/>
                </a:lnTo>
                <a:lnTo>
                  <a:pt x="9925" y="7015"/>
                </a:lnTo>
                <a:lnTo>
                  <a:pt x="9851" y="6610"/>
                </a:lnTo>
                <a:lnTo>
                  <a:pt x="9759" y="6223"/>
                </a:lnTo>
                <a:lnTo>
                  <a:pt x="9649" y="5818"/>
                </a:lnTo>
                <a:lnTo>
                  <a:pt x="9520" y="5432"/>
                </a:lnTo>
                <a:lnTo>
                  <a:pt x="9373" y="5063"/>
                </a:lnTo>
                <a:lnTo>
                  <a:pt x="9207" y="4695"/>
                </a:lnTo>
                <a:lnTo>
                  <a:pt x="9023" y="4345"/>
                </a:lnTo>
                <a:lnTo>
                  <a:pt x="8820" y="3995"/>
                </a:lnTo>
                <a:lnTo>
                  <a:pt x="8599" y="3646"/>
                </a:lnTo>
                <a:lnTo>
                  <a:pt x="8378" y="3333"/>
                </a:lnTo>
                <a:lnTo>
                  <a:pt x="8121" y="3020"/>
                </a:lnTo>
                <a:lnTo>
                  <a:pt x="7863" y="2707"/>
                </a:lnTo>
                <a:lnTo>
                  <a:pt x="7587" y="2430"/>
                </a:lnTo>
                <a:lnTo>
                  <a:pt x="7310" y="2154"/>
                </a:lnTo>
                <a:lnTo>
                  <a:pt x="6997" y="1897"/>
                </a:lnTo>
                <a:lnTo>
                  <a:pt x="6684" y="1639"/>
                </a:lnTo>
                <a:lnTo>
                  <a:pt x="6371" y="1418"/>
                </a:lnTo>
                <a:lnTo>
                  <a:pt x="6022" y="1197"/>
                </a:lnTo>
                <a:lnTo>
                  <a:pt x="5672" y="994"/>
                </a:lnTo>
                <a:lnTo>
                  <a:pt x="5322" y="810"/>
                </a:lnTo>
                <a:lnTo>
                  <a:pt x="4954" y="645"/>
                </a:lnTo>
                <a:lnTo>
                  <a:pt x="4586" y="497"/>
                </a:lnTo>
                <a:lnTo>
                  <a:pt x="4199" y="368"/>
                </a:lnTo>
                <a:lnTo>
                  <a:pt x="3794" y="258"/>
                </a:lnTo>
                <a:lnTo>
                  <a:pt x="3407" y="166"/>
                </a:lnTo>
                <a:lnTo>
                  <a:pt x="3002" y="92"/>
                </a:lnTo>
                <a:lnTo>
                  <a:pt x="2579" y="37"/>
                </a:lnTo>
                <a:lnTo>
                  <a:pt x="2155" y="19"/>
                </a:lnTo>
                <a:lnTo>
                  <a:pt x="173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9" name="Google Shape;69;p8"/>
          <p:cNvSpPr txBox="1">
            <a:spLocks noGrp="1"/>
          </p:cNvSpPr>
          <p:nvPr>
            <p:ph type="title"/>
          </p:nvPr>
        </p:nvSpPr>
        <p:spPr>
          <a:xfrm>
            <a:off x="3822000" y="893225"/>
            <a:ext cx="4864800" cy="690900"/>
          </a:xfrm>
          <a:prstGeom prst="rect">
            <a:avLst/>
          </a:prstGeom>
        </p:spPr>
        <p:txBody>
          <a:bodyPr spcFirstLastPara="1" wrap="square" lIns="91425" tIns="91425" rIns="91425" bIns="91425" anchor="b" anchorCtr="0">
            <a:noAutofit/>
          </a:bodyPr>
          <a:lstStyle>
            <a:lvl1pPr lvl="0" rtl="0">
              <a:spcBef>
                <a:spcPts val="0"/>
              </a:spcBef>
              <a:spcAft>
                <a:spcPts val="0"/>
              </a:spcAft>
              <a:buSzPts val="3600"/>
              <a:buNone/>
              <a:defRPr/>
            </a:lvl1pPr>
            <a:lvl2pPr lvl="1" rtl="0">
              <a:spcBef>
                <a:spcPts val="0"/>
              </a:spcBef>
              <a:spcAft>
                <a:spcPts val="0"/>
              </a:spcAft>
              <a:buSzPts val="3600"/>
              <a:buNone/>
              <a:defRPr/>
            </a:lvl2pPr>
            <a:lvl3pPr lvl="2" rtl="0">
              <a:spcBef>
                <a:spcPts val="0"/>
              </a:spcBef>
              <a:spcAft>
                <a:spcPts val="0"/>
              </a:spcAft>
              <a:buSzPts val="3600"/>
              <a:buNone/>
              <a:defRPr/>
            </a:lvl3pPr>
            <a:lvl4pPr lvl="3" rtl="0">
              <a:spcBef>
                <a:spcPts val="0"/>
              </a:spcBef>
              <a:spcAft>
                <a:spcPts val="0"/>
              </a:spcAft>
              <a:buSzPts val="3600"/>
              <a:buNone/>
              <a:defRPr/>
            </a:lvl4pPr>
            <a:lvl5pPr lvl="4" rtl="0">
              <a:spcBef>
                <a:spcPts val="0"/>
              </a:spcBef>
              <a:spcAft>
                <a:spcPts val="0"/>
              </a:spcAft>
              <a:buSzPts val="3600"/>
              <a:buNone/>
              <a:defRPr/>
            </a:lvl5pPr>
            <a:lvl6pPr lvl="5" rtl="0">
              <a:spcBef>
                <a:spcPts val="0"/>
              </a:spcBef>
              <a:spcAft>
                <a:spcPts val="0"/>
              </a:spcAft>
              <a:buSzPts val="3600"/>
              <a:buNone/>
              <a:defRPr/>
            </a:lvl6pPr>
            <a:lvl7pPr lvl="6" rtl="0">
              <a:spcBef>
                <a:spcPts val="0"/>
              </a:spcBef>
              <a:spcAft>
                <a:spcPts val="0"/>
              </a:spcAft>
              <a:buSzPts val="3600"/>
              <a:buNone/>
              <a:defRPr/>
            </a:lvl7pPr>
            <a:lvl8pPr lvl="7" rtl="0">
              <a:spcBef>
                <a:spcPts val="0"/>
              </a:spcBef>
              <a:spcAft>
                <a:spcPts val="0"/>
              </a:spcAft>
              <a:buSzPts val="3600"/>
              <a:buNone/>
              <a:defRPr/>
            </a:lvl8pPr>
            <a:lvl9pPr lvl="8" rtl="0">
              <a:spcBef>
                <a:spcPts val="0"/>
              </a:spcBef>
              <a:spcAft>
                <a:spcPts val="0"/>
              </a:spcAft>
              <a:buSzPts val="3600"/>
              <a:buNone/>
              <a:defRPr/>
            </a:lvl9pPr>
          </a:lstStyle>
          <a:p>
            <a:endParaRPr/>
          </a:p>
        </p:txBody>
      </p:sp>
      <p:sp>
        <p:nvSpPr>
          <p:cNvPr id="70" name="Google Shape;70;p8"/>
          <p:cNvSpPr txBox="1">
            <a:spLocks noGrp="1"/>
          </p:cNvSpPr>
          <p:nvPr>
            <p:ph type="body" idx="1"/>
          </p:nvPr>
        </p:nvSpPr>
        <p:spPr>
          <a:xfrm>
            <a:off x="3822000" y="1777175"/>
            <a:ext cx="1547400" cy="2996400"/>
          </a:xfrm>
          <a:prstGeom prst="rect">
            <a:avLst/>
          </a:prstGeom>
        </p:spPr>
        <p:txBody>
          <a:bodyPr spcFirstLastPara="1" wrap="square" lIns="91425" tIns="91425" rIns="91425" bIns="91425" anchor="t" anchorCtr="0">
            <a:noAutofit/>
          </a:bodyPr>
          <a:lstStyle>
            <a:lvl1pPr marL="457200" lvl="0" indent="-317500" rtl="0">
              <a:spcBef>
                <a:spcPts val="600"/>
              </a:spcBef>
              <a:spcAft>
                <a:spcPts val="0"/>
              </a:spcAft>
              <a:buSzPts val="1400"/>
              <a:buChar char="⊷"/>
              <a:defRPr sz="1400"/>
            </a:lvl1pPr>
            <a:lvl2pPr marL="914400" lvl="1" indent="-317500" rtl="0">
              <a:spcBef>
                <a:spcPts val="0"/>
              </a:spcBef>
              <a:spcAft>
                <a:spcPts val="0"/>
              </a:spcAft>
              <a:buSzPts val="1400"/>
              <a:buChar char="⊶"/>
              <a:defRPr sz="1400"/>
            </a:lvl2pPr>
            <a:lvl3pPr marL="1371600" lvl="2" indent="-317500" rtl="0">
              <a:spcBef>
                <a:spcPts val="0"/>
              </a:spcBef>
              <a:spcAft>
                <a:spcPts val="0"/>
              </a:spcAft>
              <a:buSzPts val="1400"/>
              <a:buChar char="⊸"/>
              <a:defRPr sz="1400"/>
            </a:lvl3pPr>
            <a:lvl4pPr marL="1828800" lvl="3" indent="-317500" rtl="0">
              <a:spcBef>
                <a:spcPts val="0"/>
              </a:spcBef>
              <a:spcAft>
                <a:spcPts val="0"/>
              </a:spcAft>
              <a:buSzPts val="1400"/>
              <a:buChar char="●"/>
              <a:defRPr sz="1400"/>
            </a:lvl4pPr>
            <a:lvl5pPr marL="2286000" lvl="4" indent="-317500" rtl="0">
              <a:spcBef>
                <a:spcPts val="0"/>
              </a:spcBef>
              <a:spcAft>
                <a:spcPts val="0"/>
              </a:spcAft>
              <a:buSzPts val="1400"/>
              <a:buChar char="○"/>
              <a:defRPr sz="1400"/>
            </a:lvl5pPr>
            <a:lvl6pPr marL="2743200" lvl="5" indent="-317500" rtl="0">
              <a:spcBef>
                <a:spcPts val="0"/>
              </a:spcBef>
              <a:spcAft>
                <a:spcPts val="0"/>
              </a:spcAft>
              <a:buSzPts val="1400"/>
              <a:buChar char="■"/>
              <a:defRPr sz="1400"/>
            </a:lvl6pPr>
            <a:lvl7pPr marL="3200400" lvl="6" indent="-317500" rtl="0">
              <a:spcBef>
                <a:spcPts val="0"/>
              </a:spcBef>
              <a:spcAft>
                <a:spcPts val="0"/>
              </a:spcAft>
              <a:buSzPts val="1400"/>
              <a:buChar char="●"/>
              <a:defRPr sz="1400"/>
            </a:lvl7pPr>
            <a:lvl8pPr marL="3657600" lvl="7" indent="-317500" rtl="0">
              <a:spcBef>
                <a:spcPts val="0"/>
              </a:spcBef>
              <a:spcAft>
                <a:spcPts val="0"/>
              </a:spcAft>
              <a:buSzPts val="1400"/>
              <a:buChar char="○"/>
              <a:defRPr sz="1400"/>
            </a:lvl8pPr>
            <a:lvl9pPr marL="4114800" lvl="8" indent="-317500" rtl="0">
              <a:spcBef>
                <a:spcPts val="0"/>
              </a:spcBef>
              <a:spcAft>
                <a:spcPts val="0"/>
              </a:spcAft>
              <a:buSzPts val="1400"/>
              <a:buChar char="■"/>
              <a:defRPr sz="1400"/>
            </a:lvl9pPr>
          </a:lstStyle>
          <a:p>
            <a:endParaRPr/>
          </a:p>
        </p:txBody>
      </p:sp>
      <p:sp>
        <p:nvSpPr>
          <p:cNvPr id="71" name="Google Shape;71;p8"/>
          <p:cNvSpPr txBox="1">
            <a:spLocks noGrp="1"/>
          </p:cNvSpPr>
          <p:nvPr>
            <p:ph type="body" idx="2"/>
          </p:nvPr>
        </p:nvSpPr>
        <p:spPr>
          <a:xfrm>
            <a:off x="5448638" y="1777175"/>
            <a:ext cx="1547400" cy="2996400"/>
          </a:xfrm>
          <a:prstGeom prst="rect">
            <a:avLst/>
          </a:prstGeom>
        </p:spPr>
        <p:txBody>
          <a:bodyPr spcFirstLastPara="1" wrap="square" lIns="91425" tIns="91425" rIns="91425" bIns="91425" anchor="t" anchorCtr="0">
            <a:noAutofit/>
          </a:bodyPr>
          <a:lstStyle>
            <a:lvl1pPr marL="457200" lvl="0" indent="-317500" rtl="0">
              <a:spcBef>
                <a:spcPts val="600"/>
              </a:spcBef>
              <a:spcAft>
                <a:spcPts val="0"/>
              </a:spcAft>
              <a:buSzPts val="1400"/>
              <a:buChar char="⊷"/>
              <a:defRPr sz="1400"/>
            </a:lvl1pPr>
            <a:lvl2pPr marL="914400" lvl="1" indent="-317500" rtl="0">
              <a:spcBef>
                <a:spcPts val="0"/>
              </a:spcBef>
              <a:spcAft>
                <a:spcPts val="0"/>
              </a:spcAft>
              <a:buSzPts val="1400"/>
              <a:buChar char="⊶"/>
              <a:defRPr sz="1400"/>
            </a:lvl2pPr>
            <a:lvl3pPr marL="1371600" lvl="2" indent="-317500" rtl="0">
              <a:spcBef>
                <a:spcPts val="0"/>
              </a:spcBef>
              <a:spcAft>
                <a:spcPts val="0"/>
              </a:spcAft>
              <a:buSzPts val="1400"/>
              <a:buChar char="⊸"/>
              <a:defRPr sz="1400"/>
            </a:lvl3pPr>
            <a:lvl4pPr marL="1828800" lvl="3" indent="-317500" rtl="0">
              <a:spcBef>
                <a:spcPts val="0"/>
              </a:spcBef>
              <a:spcAft>
                <a:spcPts val="0"/>
              </a:spcAft>
              <a:buSzPts val="1400"/>
              <a:buChar char="●"/>
              <a:defRPr sz="1400"/>
            </a:lvl4pPr>
            <a:lvl5pPr marL="2286000" lvl="4" indent="-317500" rtl="0">
              <a:spcBef>
                <a:spcPts val="0"/>
              </a:spcBef>
              <a:spcAft>
                <a:spcPts val="0"/>
              </a:spcAft>
              <a:buSzPts val="1400"/>
              <a:buChar char="○"/>
              <a:defRPr sz="1400"/>
            </a:lvl5pPr>
            <a:lvl6pPr marL="2743200" lvl="5" indent="-317500" rtl="0">
              <a:spcBef>
                <a:spcPts val="0"/>
              </a:spcBef>
              <a:spcAft>
                <a:spcPts val="0"/>
              </a:spcAft>
              <a:buSzPts val="1400"/>
              <a:buChar char="■"/>
              <a:defRPr sz="1400"/>
            </a:lvl6pPr>
            <a:lvl7pPr marL="3200400" lvl="6" indent="-317500" rtl="0">
              <a:spcBef>
                <a:spcPts val="0"/>
              </a:spcBef>
              <a:spcAft>
                <a:spcPts val="0"/>
              </a:spcAft>
              <a:buSzPts val="1400"/>
              <a:buChar char="●"/>
              <a:defRPr sz="1400"/>
            </a:lvl7pPr>
            <a:lvl8pPr marL="3657600" lvl="7" indent="-317500" rtl="0">
              <a:spcBef>
                <a:spcPts val="0"/>
              </a:spcBef>
              <a:spcAft>
                <a:spcPts val="0"/>
              </a:spcAft>
              <a:buSzPts val="1400"/>
              <a:buChar char="○"/>
              <a:defRPr sz="1400"/>
            </a:lvl8pPr>
            <a:lvl9pPr marL="4114800" lvl="8" indent="-317500" rtl="0">
              <a:spcBef>
                <a:spcPts val="0"/>
              </a:spcBef>
              <a:spcAft>
                <a:spcPts val="0"/>
              </a:spcAft>
              <a:buSzPts val="1400"/>
              <a:buChar char="■"/>
              <a:defRPr sz="1400"/>
            </a:lvl9pPr>
          </a:lstStyle>
          <a:p>
            <a:endParaRPr/>
          </a:p>
        </p:txBody>
      </p:sp>
      <p:sp>
        <p:nvSpPr>
          <p:cNvPr id="72" name="Google Shape;72;p8"/>
          <p:cNvSpPr txBox="1">
            <a:spLocks noGrp="1"/>
          </p:cNvSpPr>
          <p:nvPr>
            <p:ph type="body" idx="3"/>
          </p:nvPr>
        </p:nvSpPr>
        <p:spPr>
          <a:xfrm>
            <a:off x="7075276" y="1777175"/>
            <a:ext cx="1547400" cy="2996400"/>
          </a:xfrm>
          <a:prstGeom prst="rect">
            <a:avLst/>
          </a:prstGeom>
        </p:spPr>
        <p:txBody>
          <a:bodyPr spcFirstLastPara="1" wrap="square" lIns="91425" tIns="91425" rIns="91425" bIns="91425" anchor="t" anchorCtr="0">
            <a:noAutofit/>
          </a:bodyPr>
          <a:lstStyle>
            <a:lvl1pPr marL="457200" lvl="0" indent="-317500" rtl="0">
              <a:spcBef>
                <a:spcPts val="600"/>
              </a:spcBef>
              <a:spcAft>
                <a:spcPts val="0"/>
              </a:spcAft>
              <a:buSzPts val="1400"/>
              <a:buChar char="⊷"/>
              <a:defRPr sz="1400"/>
            </a:lvl1pPr>
            <a:lvl2pPr marL="914400" lvl="1" indent="-317500" rtl="0">
              <a:spcBef>
                <a:spcPts val="0"/>
              </a:spcBef>
              <a:spcAft>
                <a:spcPts val="0"/>
              </a:spcAft>
              <a:buSzPts val="1400"/>
              <a:buChar char="⊶"/>
              <a:defRPr sz="1400"/>
            </a:lvl2pPr>
            <a:lvl3pPr marL="1371600" lvl="2" indent="-317500" rtl="0">
              <a:spcBef>
                <a:spcPts val="0"/>
              </a:spcBef>
              <a:spcAft>
                <a:spcPts val="0"/>
              </a:spcAft>
              <a:buSzPts val="1400"/>
              <a:buChar char="⊸"/>
              <a:defRPr sz="1400"/>
            </a:lvl3pPr>
            <a:lvl4pPr marL="1828800" lvl="3" indent="-317500" rtl="0">
              <a:spcBef>
                <a:spcPts val="0"/>
              </a:spcBef>
              <a:spcAft>
                <a:spcPts val="0"/>
              </a:spcAft>
              <a:buSzPts val="1400"/>
              <a:buChar char="●"/>
              <a:defRPr sz="1400"/>
            </a:lvl4pPr>
            <a:lvl5pPr marL="2286000" lvl="4" indent="-317500" rtl="0">
              <a:spcBef>
                <a:spcPts val="0"/>
              </a:spcBef>
              <a:spcAft>
                <a:spcPts val="0"/>
              </a:spcAft>
              <a:buSzPts val="1400"/>
              <a:buChar char="○"/>
              <a:defRPr sz="1400"/>
            </a:lvl5pPr>
            <a:lvl6pPr marL="2743200" lvl="5" indent="-317500" rtl="0">
              <a:spcBef>
                <a:spcPts val="0"/>
              </a:spcBef>
              <a:spcAft>
                <a:spcPts val="0"/>
              </a:spcAft>
              <a:buSzPts val="1400"/>
              <a:buChar char="■"/>
              <a:defRPr sz="1400"/>
            </a:lvl6pPr>
            <a:lvl7pPr marL="3200400" lvl="6" indent="-317500" rtl="0">
              <a:spcBef>
                <a:spcPts val="0"/>
              </a:spcBef>
              <a:spcAft>
                <a:spcPts val="0"/>
              </a:spcAft>
              <a:buSzPts val="1400"/>
              <a:buChar char="●"/>
              <a:defRPr sz="1400"/>
            </a:lvl7pPr>
            <a:lvl8pPr marL="3657600" lvl="7" indent="-317500" rtl="0">
              <a:spcBef>
                <a:spcPts val="0"/>
              </a:spcBef>
              <a:spcAft>
                <a:spcPts val="0"/>
              </a:spcAft>
              <a:buSzPts val="1400"/>
              <a:buChar char="○"/>
              <a:defRPr sz="1400"/>
            </a:lvl8pPr>
            <a:lvl9pPr marL="4114800" lvl="8" indent="-317500" rtl="0">
              <a:spcBef>
                <a:spcPts val="0"/>
              </a:spcBef>
              <a:spcAft>
                <a:spcPts val="0"/>
              </a:spcAft>
              <a:buSzPts val="1400"/>
              <a:buChar char="■"/>
              <a:defRPr sz="1400"/>
            </a:lvl9pPr>
          </a:lstStyle>
          <a:p>
            <a:endParaRPr/>
          </a:p>
        </p:txBody>
      </p:sp>
      <p:sp>
        <p:nvSpPr>
          <p:cNvPr id="73" name="Google Shape;73;p8"/>
          <p:cNvSpPr txBox="1">
            <a:spLocks noGrp="1"/>
          </p:cNvSpPr>
          <p:nvPr>
            <p:ph type="sldNum" idx="12"/>
          </p:nvPr>
        </p:nvSpPr>
        <p:spPr>
          <a:xfrm>
            <a:off x="76209" y="4749851"/>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l" rtl="0">
              <a:spcBef>
                <a:spcPts val="0"/>
              </a:spcBef>
              <a:spcAft>
                <a:spcPts val="0"/>
              </a:spcAft>
              <a:buNone/>
            </a:pPr>
            <a:fld id="{00000000-1234-1234-1234-123412341234}" type="slidenum">
              <a:rPr lang="en"/>
              <a:t>‹nº›</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83"/>
        <p:cNvGrpSpPr/>
        <p:nvPr/>
      </p:nvGrpSpPr>
      <p:grpSpPr>
        <a:xfrm>
          <a:off x="0" y="0"/>
          <a:ext cx="0" cy="0"/>
          <a:chOff x="0" y="0"/>
          <a:chExt cx="0" cy="0"/>
        </a:xfrm>
      </p:grpSpPr>
      <p:sp>
        <p:nvSpPr>
          <p:cNvPr id="84" name="Google Shape;84;p10"/>
          <p:cNvSpPr/>
          <p:nvPr/>
        </p:nvSpPr>
        <p:spPr>
          <a:xfrm>
            <a:off x="0" y="0"/>
            <a:ext cx="9144093" cy="5143522"/>
          </a:xfrm>
          <a:custGeom>
            <a:avLst/>
            <a:gdLst/>
            <a:ahLst/>
            <a:cxnLst/>
            <a:rect l="l" t="t" r="r" b="b"/>
            <a:pathLst>
              <a:path w="94269" h="53026" extrusionOk="0">
                <a:moveTo>
                  <a:pt x="13957" y="6721"/>
                </a:moveTo>
                <a:lnTo>
                  <a:pt x="14436" y="6960"/>
                </a:lnTo>
                <a:lnTo>
                  <a:pt x="14988" y="7255"/>
                </a:lnTo>
                <a:lnTo>
                  <a:pt x="15706" y="7660"/>
                </a:lnTo>
                <a:lnTo>
                  <a:pt x="16590" y="8157"/>
                </a:lnTo>
                <a:lnTo>
                  <a:pt x="17584" y="8746"/>
                </a:lnTo>
                <a:lnTo>
                  <a:pt x="18652" y="9446"/>
                </a:lnTo>
                <a:lnTo>
                  <a:pt x="19794" y="10219"/>
                </a:lnTo>
                <a:lnTo>
                  <a:pt x="20383" y="10642"/>
                </a:lnTo>
                <a:lnTo>
                  <a:pt x="20972" y="11084"/>
                </a:lnTo>
                <a:lnTo>
                  <a:pt x="21580" y="11526"/>
                </a:lnTo>
                <a:lnTo>
                  <a:pt x="22169" y="12005"/>
                </a:lnTo>
                <a:lnTo>
                  <a:pt x="22758" y="12502"/>
                </a:lnTo>
                <a:lnTo>
                  <a:pt x="23329" y="13018"/>
                </a:lnTo>
                <a:lnTo>
                  <a:pt x="23899" y="13533"/>
                </a:lnTo>
                <a:lnTo>
                  <a:pt x="24452" y="14085"/>
                </a:lnTo>
                <a:lnTo>
                  <a:pt x="24986" y="14638"/>
                </a:lnTo>
                <a:lnTo>
                  <a:pt x="25483" y="15208"/>
                </a:lnTo>
                <a:lnTo>
                  <a:pt x="25962" y="15798"/>
                </a:lnTo>
                <a:lnTo>
                  <a:pt x="26422" y="16405"/>
                </a:lnTo>
                <a:lnTo>
                  <a:pt x="26845" y="17013"/>
                </a:lnTo>
                <a:lnTo>
                  <a:pt x="27232" y="17639"/>
                </a:lnTo>
                <a:lnTo>
                  <a:pt x="27582" y="18283"/>
                </a:lnTo>
                <a:lnTo>
                  <a:pt x="27729" y="18596"/>
                </a:lnTo>
                <a:lnTo>
                  <a:pt x="27876" y="18928"/>
                </a:lnTo>
                <a:lnTo>
                  <a:pt x="28005" y="19241"/>
                </a:lnTo>
                <a:lnTo>
                  <a:pt x="28134" y="19572"/>
                </a:lnTo>
                <a:lnTo>
                  <a:pt x="28245" y="19885"/>
                </a:lnTo>
                <a:lnTo>
                  <a:pt x="28337" y="20216"/>
                </a:lnTo>
                <a:lnTo>
                  <a:pt x="28484" y="20842"/>
                </a:lnTo>
                <a:lnTo>
                  <a:pt x="28594" y="21468"/>
                </a:lnTo>
                <a:lnTo>
                  <a:pt x="28668" y="22094"/>
                </a:lnTo>
                <a:lnTo>
                  <a:pt x="28686" y="22702"/>
                </a:lnTo>
                <a:lnTo>
                  <a:pt x="28686" y="23291"/>
                </a:lnTo>
                <a:lnTo>
                  <a:pt x="28650" y="23880"/>
                </a:lnTo>
                <a:lnTo>
                  <a:pt x="28576" y="24451"/>
                </a:lnTo>
                <a:lnTo>
                  <a:pt x="28465" y="25003"/>
                </a:lnTo>
                <a:lnTo>
                  <a:pt x="28337" y="25556"/>
                </a:lnTo>
                <a:lnTo>
                  <a:pt x="28189" y="26090"/>
                </a:lnTo>
                <a:lnTo>
                  <a:pt x="28024" y="26587"/>
                </a:lnTo>
                <a:lnTo>
                  <a:pt x="27839" y="27084"/>
                </a:lnTo>
                <a:lnTo>
                  <a:pt x="27637" y="27563"/>
                </a:lnTo>
                <a:lnTo>
                  <a:pt x="27434" y="28023"/>
                </a:lnTo>
                <a:lnTo>
                  <a:pt x="27213" y="28446"/>
                </a:lnTo>
                <a:lnTo>
                  <a:pt x="26974" y="28870"/>
                </a:lnTo>
                <a:lnTo>
                  <a:pt x="26753" y="29257"/>
                </a:lnTo>
                <a:lnTo>
                  <a:pt x="26514" y="29625"/>
                </a:lnTo>
                <a:lnTo>
                  <a:pt x="26072" y="30288"/>
                </a:lnTo>
                <a:lnTo>
                  <a:pt x="25649" y="30840"/>
                </a:lnTo>
                <a:lnTo>
                  <a:pt x="25299" y="31300"/>
                </a:lnTo>
                <a:lnTo>
                  <a:pt x="25004" y="31632"/>
                </a:lnTo>
                <a:lnTo>
                  <a:pt x="24746" y="31889"/>
                </a:lnTo>
                <a:lnTo>
                  <a:pt x="24378" y="31889"/>
                </a:lnTo>
                <a:lnTo>
                  <a:pt x="23936" y="31871"/>
                </a:lnTo>
                <a:lnTo>
                  <a:pt x="23365" y="31834"/>
                </a:lnTo>
                <a:lnTo>
                  <a:pt x="22666" y="31742"/>
                </a:lnTo>
                <a:lnTo>
                  <a:pt x="21874" y="31613"/>
                </a:lnTo>
                <a:lnTo>
                  <a:pt x="21451" y="31521"/>
                </a:lnTo>
                <a:lnTo>
                  <a:pt x="21009" y="31429"/>
                </a:lnTo>
                <a:lnTo>
                  <a:pt x="20548" y="31300"/>
                </a:lnTo>
                <a:lnTo>
                  <a:pt x="20088" y="31171"/>
                </a:lnTo>
                <a:lnTo>
                  <a:pt x="19609" y="31006"/>
                </a:lnTo>
                <a:lnTo>
                  <a:pt x="19131" y="30822"/>
                </a:lnTo>
                <a:lnTo>
                  <a:pt x="18634" y="30619"/>
                </a:lnTo>
                <a:lnTo>
                  <a:pt x="18155" y="30380"/>
                </a:lnTo>
                <a:lnTo>
                  <a:pt x="17676" y="30122"/>
                </a:lnTo>
                <a:lnTo>
                  <a:pt x="17198" y="29846"/>
                </a:lnTo>
                <a:lnTo>
                  <a:pt x="16719" y="29533"/>
                </a:lnTo>
                <a:lnTo>
                  <a:pt x="16259" y="29201"/>
                </a:lnTo>
                <a:lnTo>
                  <a:pt x="15798" y="28815"/>
                </a:lnTo>
                <a:lnTo>
                  <a:pt x="15356" y="28410"/>
                </a:lnTo>
                <a:lnTo>
                  <a:pt x="14951" y="27968"/>
                </a:lnTo>
                <a:lnTo>
                  <a:pt x="14546" y="27507"/>
                </a:lnTo>
                <a:lnTo>
                  <a:pt x="14160" y="26992"/>
                </a:lnTo>
                <a:lnTo>
                  <a:pt x="13810" y="26440"/>
                </a:lnTo>
                <a:lnTo>
                  <a:pt x="13644" y="26145"/>
                </a:lnTo>
                <a:lnTo>
                  <a:pt x="13478" y="25850"/>
                </a:lnTo>
                <a:lnTo>
                  <a:pt x="13331" y="25537"/>
                </a:lnTo>
                <a:lnTo>
                  <a:pt x="13184" y="25224"/>
                </a:lnTo>
                <a:lnTo>
                  <a:pt x="13055" y="24893"/>
                </a:lnTo>
                <a:lnTo>
                  <a:pt x="12926" y="24562"/>
                </a:lnTo>
                <a:lnTo>
                  <a:pt x="12705" y="23862"/>
                </a:lnTo>
                <a:lnTo>
                  <a:pt x="12521" y="23162"/>
                </a:lnTo>
                <a:lnTo>
                  <a:pt x="12374" y="22426"/>
                </a:lnTo>
                <a:lnTo>
                  <a:pt x="12245" y="21689"/>
                </a:lnTo>
                <a:lnTo>
                  <a:pt x="12153" y="20935"/>
                </a:lnTo>
                <a:lnTo>
                  <a:pt x="12097" y="20161"/>
                </a:lnTo>
                <a:lnTo>
                  <a:pt x="12061" y="19388"/>
                </a:lnTo>
                <a:lnTo>
                  <a:pt x="12042" y="18615"/>
                </a:lnTo>
                <a:lnTo>
                  <a:pt x="12042" y="17841"/>
                </a:lnTo>
                <a:lnTo>
                  <a:pt x="12079" y="17086"/>
                </a:lnTo>
                <a:lnTo>
                  <a:pt x="12116" y="16313"/>
                </a:lnTo>
                <a:lnTo>
                  <a:pt x="12190" y="15558"/>
                </a:lnTo>
                <a:lnTo>
                  <a:pt x="12263" y="14803"/>
                </a:lnTo>
                <a:lnTo>
                  <a:pt x="12355" y="14085"/>
                </a:lnTo>
                <a:lnTo>
                  <a:pt x="12466" y="13367"/>
                </a:lnTo>
                <a:lnTo>
                  <a:pt x="12687" y="12005"/>
                </a:lnTo>
                <a:lnTo>
                  <a:pt x="12926" y="10753"/>
                </a:lnTo>
                <a:lnTo>
                  <a:pt x="13184" y="9611"/>
                </a:lnTo>
                <a:lnTo>
                  <a:pt x="13423" y="8636"/>
                </a:lnTo>
                <a:lnTo>
                  <a:pt x="13626" y="7844"/>
                </a:lnTo>
                <a:lnTo>
                  <a:pt x="13810" y="7236"/>
                </a:lnTo>
                <a:lnTo>
                  <a:pt x="13957" y="6721"/>
                </a:lnTo>
                <a:close/>
                <a:moveTo>
                  <a:pt x="1" y="0"/>
                </a:moveTo>
                <a:lnTo>
                  <a:pt x="1" y="53026"/>
                </a:lnTo>
                <a:lnTo>
                  <a:pt x="94269" y="53026"/>
                </a:lnTo>
                <a:lnTo>
                  <a:pt x="9426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5" name="Google Shape;85;p10"/>
          <p:cNvSpPr/>
          <p:nvPr/>
        </p:nvSpPr>
        <p:spPr>
          <a:xfrm>
            <a:off x="1650244" y="3237827"/>
            <a:ext cx="930521" cy="1355672"/>
          </a:xfrm>
          <a:custGeom>
            <a:avLst/>
            <a:gdLst/>
            <a:ahLst/>
            <a:cxnLst/>
            <a:rect l="l" t="t" r="r" b="b"/>
            <a:pathLst>
              <a:path w="9593" h="13976" extrusionOk="0">
                <a:moveTo>
                  <a:pt x="7163" y="1"/>
                </a:moveTo>
                <a:lnTo>
                  <a:pt x="6610" y="19"/>
                </a:lnTo>
                <a:lnTo>
                  <a:pt x="6260" y="56"/>
                </a:lnTo>
                <a:lnTo>
                  <a:pt x="5874" y="111"/>
                </a:lnTo>
                <a:lnTo>
                  <a:pt x="5469" y="166"/>
                </a:lnTo>
                <a:lnTo>
                  <a:pt x="5027" y="277"/>
                </a:lnTo>
                <a:lnTo>
                  <a:pt x="4585" y="387"/>
                </a:lnTo>
                <a:lnTo>
                  <a:pt x="4125" y="553"/>
                </a:lnTo>
                <a:lnTo>
                  <a:pt x="3664" y="756"/>
                </a:lnTo>
                <a:lnTo>
                  <a:pt x="3204" y="995"/>
                </a:lnTo>
                <a:lnTo>
                  <a:pt x="2983" y="1124"/>
                </a:lnTo>
                <a:lnTo>
                  <a:pt x="2762" y="1271"/>
                </a:lnTo>
                <a:lnTo>
                  <a:pt x="2541" y="1418"/>
                </a:lnTo>
                <a:lnTo>
                  <a:pt x="2320" y="1603"/>
                </a:lnTo>
                <a:lnTo>
                  <a:pt x="2118" y="1787"/>
                </a:lnTo>
                <a:lnTo>
                  <a:pt x="1915" y="1971"/>
                </a:lnTo>
                <a:lnTo>
                  <a:pt x="1713" y="2192"/>
                </a:lnTo>
                <a:lnTo>
                  <a:pt x="1529" y="2413"/>
                </a:lnTo>
                <a:lnTo>
                  <a:pt x="1344" y="2652"/>
                </a:lnTo>
                <a:lnTo>
                  <a:pt x="1160" y="2910"/>
                </a:lnTo>
                <a:lnTo>
                  <a:pt x="1013" y="3186"/>
                </a:lnTo>
                <a:lnTo>
                  <a:pt x="866" y="3462"/>
                </a:lnTo>
                <a:lnTo>
                  <a:pt x="700" y="3830"/>
                </a:lnTo>
                <a:lnTo>
                  <a:pt x="553" y="4217"/>
                </a:lnTo>
                <a:lnTo>
                  <a:pt x="424" y="4622"/>
                </a:lnTo>
                <a:lnTo>
                  <a:pt x="313" y="5027"/>
                </a:lnTo>
                <a:lnTo>
                  <a:pt x="221" y="5451"/>
                </a:lnTo>
                <a:lnTo>
                  <a:pt x="148" y="5874"/>
                </a:lnTo>
                <a:lnTo>
                  <a:pt x="92" y="6298"/>
                </a:lnTo>
                <a:lnTo>
                  <a:pt x="56" y="6739"/>
                </a:lnTo>
                <a:lnTo>
                  <a:pt x="19" y="7181"/>
                </a:lnTo>
                <a:lnTo>
                  <a:pt x="0" y="7605"/>
                </a:lnTo>
                <a:lnTo>
                  <a:pt x="0" y="8489"/>
                </a:lnTo>
                <a:lnTo>
                  <a:pt x="37" y="9335"/>
                </a:lnTo>
                <a:lnTo>
                  <a:pt x="111" y="10164"/>
                </a:lnTo>
                <a:lnTo>
                  <a:pt x="185" y="10937"/>
                </a:lnTo>
                <a:lnTo>
                  <a:pt x="295" y="11655"/>
                </a:lnTo>
                <a:lnTo>
                  <a:pt x="405" y="12318"/>
                </a:lnTo>
                <a:lnTo>
                  <a:pt x="516" y="12871"/>
                </a:lnTo>
                <a:lnTo>
                  <a:pt x="682" y="13681"/>
                </a:lnTo>
                <a:lnTo>
                  <a:pt x="755" y="13975"/>
                </a:lnTo>
                <a:lnTo>
                  <a:pt x="1050" y="13846"/>
                </a:lnTo>
                <a:lnTo>
                  <a:pt x="1786" y="13497"/>
                </a:lnTo>
                <a:lnTo>
                  <a:pt x="2302" y="13239"/>
                </a:lnTo>
                <a:lnTo>
                  <a:pt x="2873" y="12926"/>
                </a:lnTo>
                <a:lnTo>
                  <a:pt x="3499" y="12558"/>
                </a:lnTo>
                <a:lnTo>
                  <a:pt x="4180" y="12152"/>
                </a:lnTo>
                <a:lnTo>
                  <a:pt x="4861" y="11711"/>
                </a:lnTo>
                <a:lnTo>
                  <a:pt x="5561" y="11213"/>
                </a:lnTo>
                <a:lnTo>
                  <a:pt x="6260" y="10680"/>
                </a:lnTo>
                <a:lnTo>
                  <a:pt x="6592" y="10385"/>
                </a:lnTo>
                <a:lnTo>
                  <a:pt x="6923" y="10090"/>
                </a:lnTo>
                <a:lnTo>
                  <a:pt x="7236" y="9796"/>
                </a:lnTo>
                <a:lnTo>
                  <a:pt x="7549" y="9483"/>
                </a:lnTo>
                <a:lnTo>
                  <a:pt x="7825" y="9170"/>
                </a:lnTo>
                <a:lnTo>
                  <a:pt x="8102" y="8838"/>
                </a:lnTo>
                <a:lnTo>
                  <a:pt x="8359" y="8507"/>
                </a:lnTo>
                <a:lnTo>
                  <a:pt x="8599" y="8157"/>
                </a:lnTo>
                <a:lnTo>
                  <a:pt x="8820" y="7807"/>
                </a:lnTo>
                <a:lnTo>
                  <a:pt x="9004" y="7457"/>
                </a:lnTo>
                <a:lnTo>
                  <a:pt x="9133" y="7163"/>
                </a:lnTo>
                <a:lnTo>
                  <a:pt x="9243" y="6868"/>
                </a:lnTo>
                <a:lnTo>
                  <a:pt x="9354" y="6592"/>
                </a:lnTo>
                <a:lnTo>
                  <a:pt x="9427" y="6298"/>
                </a:lnTo>
                <a:lnTo>
                  <a:pt x="9482" y="6021"/>
                </a:lnTo>
                <a:lnTo>
                  <a:pt x="9538" y="5727"/>
                </a:lnTo>
                <a:lnTo>
                  <a:pt x="9556" y="5451"/>
                </a:lnTo>
                <a:lnTo>
                  <a:pt x="9575" y="5174"/>
                </a:lnTo>
                <a:lnTo>
                  <a:pt x="9593" y="4917"/>
                </a:lnTo>
                <a:lnTo>
                  <a:pt x="9575" y="4641"/>
                </a:lnTo>
                <a:lnTo>
                  <a:pt x="9556" y="4383"/>
                </a:lnTo>
                <a:lnTo>
                  <a:pt x="9519" y="4125"/>
                </a:lnTo>
                <a:lnTo>
                  <a:pt x="9427" y="3609"/>
                </a:lnTo>
                <a:lnTo>
                  <a:pt x="9317" y="3131"/>
                </a:lnTo>
                <a:lnTo>
                  <a:pt x="9169" y="2670"/>
                </a:lnTo>
                <a:lnTo>
                  <a:pt x="8985" y="2247"/>
                </a:lnTo>
                <a:lnTo>
                  <a:pt x="8801" y="1842"/>
                </a:lnTo>
                <a:lnTo>
                  <a:pt x="8617" y="1474"/>
                </a:lnTo>
                <a:lnTo>
                  <a:pt x="8415" y="1142"/>
                </a:lnTo>
                <a:lnTo>
                  <a:pt x="8230" y="848"/>
                </a:lnTo>
                <a:lnTo>
                  <a:pt x="7899" y="387"/>
                </a:lnTo>
                <a:lnTo>
                  <a:pt x="2836" y="9777"/>
                </a:lnTo>
                <a:lnTo>
                  <a:pt x="716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6" name="Google Shape;86;p10"/>
          <p:cNvSpPr/>
          <p:nvPr/>
        </p:nvSpPr>
        <p:spPr>
          <a:xfrm>
            <a:off x="0" y="2514602"/>
            <a:ext cx="1378855" cy="1907408"/>
          </a:xfrm>
          <a:custGeom>
            <a:avLst/>
            <a:gdLst/>
            <a:ahLst/>
            <a:cxnLst/>
            <a:rect l="l" t="t" r="r" b="b"/>
            <a:pathLst>
              <a:path w="14215" h="19664" extrusionOk="0">
                <a:moveTo>
                  <a:pt x="4383" y="0"/>
                </a:moveTo>
                <a:lnTo>
                  <a:pt x="3794" y="18"/>
                </a:lnTo>
                <a:lnTo>
                  <a:pt x="3223" y="74"/>
                </a:lnTo>
                <a:lnTo>
                  <a:pt x="2652" y="147"/>
                </a:lnTo>
                <a:lnTo>
                  <a:pt x="2100" y="276"/>
                </a:lnTo>
                <a:lnTo>
                  <a:pt x="1548" y="405"/>
                </a:lnTo>
                <a:lnTo>
                  <a:pt x="1014" y="589"/>
                </a:lnTo>
                <a:lnTo>
                  <a:pt x="498" y="792"/>
                </a:lnTo>
                <a:lnTo>
                  <a:pt x="1" y="1031"/>
                </a:lnTo>
                <a:lnTo>
                  <a:pt x="1" y="18633"/>
                </a:lnTo>
                <a:lnTo>
                  <a:pt x="498" y="18872"/>
                </a:lnTo>
                <a:lnTo>
                  <a:pt x="1014" y="19075"/>
                </a:lnTo>
                <a:lnTo>
                  <a:pt x="1548" y="19259"/>
                </a:lnTo>
                <a:lnTo>
                  <a:pt x="2100" y="19388"/>
                </a:lnTo>
                <a:lnTo>
                  <a:pt x="2652" y="19516"/>
                </a:lnTo>
                <a:lnTo>
                  <a:pt x="3223" y="19590"/>
                </a:lnTo>
                <a:lnTo>
                  <a:pt x="3794" y="19645"/>
                </a:lnTo>
                <a:lnTo>
                  <a:pt x="4383" y="19664"/>
                </a:lnTo>
                <a:lnTo>
                  <a:pt x="4880" y="19645"/>
                </a:lnTo>
                <a:lnTo>
                  <a:pt x="5396" y="19608"/>
                </a:lnTo>
                <a:lnTo>
                  <a:pt x="5874" y="19553"/>
                </a:lnTo>
                <a:lnTo>
                  <a:pt x="6371" y="19461"/>
                </a:lnTo>
                <a:lnTo>
                  <a:pt x="6832" y="19351"/>
                </a:lnTo>
                <a:lnTo>
                  <a:pt x="7310" y="19222"/>
                </a:lnTo>
                <a:lnTo>
                  <a:pt x="7771" y="19075"/>
                </a:lnTo>
                <a:lnTo>
                  <a:pt x="8213" y="18890"/>
                </a:lnTo>
                <a:lnTo>
                  <a:pt x="8654" y="18688"/>
                </a:lnTo>
                <a:lnTo>
                  <a:pt x="9078" y="18485"/>
                </a:lnTo>
                <a:lnTo>
                  <a:pt x="9483" y="18246"/>
                </a:lnTo>
                <a:lnTo>
                  <a:pt x="9888" y="17988"/>
                </a:lnTo>
                <a:lnTo>
                  <a:pt x="10275" y="17712"/>
                </a:lnTo>
                <a:lnTo>
                  <a:pt x="10643" y="17417"/>
                </a:lnTo>
                <a:lnTo>
                  <a:pt x="10993" y="17104"/>
                </a:lnTo>
                <a:lnTo>
                  <a:pt x="11343" y="16791"/>
                </a:lnTo>
                <a:lnTo>
                  <a:pt x="11656" y="16442"/>
                </a:lnTo>
                <a:lnTo>
                  <a:pt x="11969" y="16092"/>
                </a:lnTo>
                <a:lnTo>
                  <a:pt x="12263" y="15724"/>
                </a:lnTo>
                <a:lnTo>
                  <a:pt x="12539" y="15337"/>
                </a:lnTo>
                <a:lnTo>
                  <a:pt x="12797" y="14932"/>
                </a:lnTo>
                <a:lnTo>
                  <a:pt x="13036" y="14527"/>
                </a:lnTo>
                <a:lnTo>
                  <a:pt x="13239" y="14103"/>
                </a:lnTo>
                <a:lnTo>
                  <a:pt x="13442" y="13662"/>
                </a:lnTo>
                <a:lnTo>
                  <a:pt x="13626" y="13220"/>
                </a:lnTo>
                <a:lnTo>
                  <a:pt x="13773" y="12759"/>
                </a:lnTo>
                <a:lnTo>
                  <a:pt x="13902" y="12281"/>
                </a:lnTo>
                <a:lnTo>
                  <a:pt x="14012" y="11820"/>
                </a:lnTo>
                <a:lnTo>
                  <a:pt x="14104" y="11323"/>
                </a:lnTo>
                <a:lnTo>
                  <a:pt x="14160" y="10845"/>
                </a:lnTo>
                <a:lnTo>
                  <a:pt x="14196" y="10329"/>
                </a:lnTo>
                <a:lnTo>
                  <a:pt x="14215" y="9832"/>
                </a:lnTo>
                <a:lnTo>
                  <a:pt x="14196" y="9335"/>
                </a:lnTo>
                <a:lnTo>
                  <a:pt x="14160" y="8819"/>
                </a:lnTo>
                <a:lnTo>
                  <a:pt x="14104" y="8341"/>
                </a:lnTo>
                <a:lnTo>
                  <a:pt x="14012" y="7843"/>
                </a:lnTo>
                <a:lnTo>
                  <a:pt x="13902" y="7383"/>
                </a:lnTo>
                <a:lnTo>
                  <a:pt x="13773" y="6904"/>
                </a:lnTo>
                <a:lnTo>
                  <a:pt x="13626" y="6444"/>
                </a:lnTo>
                <a:lnTo>
                  <a:pt x="13442" y="6002"/>
                </a:lnTo>
                <a:lnTo>
                  <a:pt x="13239" y="5560"/>
                </a:lnTo>
                <a:lnTo>
                  <a:pt x="13036" y="5137"/>
                </a:lnTo>
                <a:lnTo>
                  <a:pt x="12797" y="4732"/>
                </a:lnTo>
                <a:lnTo>
                  <a:pt x="12539" y="4327"/>
                </a:lnTo>
                <a:lnTo>
                  <a:pt x="12263" y="3940"/>
                </a:lnTo>
                <a:lnTo>
                  <a:pt x="11969" y="3572"/>
                </a:lnTo>
                <a:lnTo>
                  <a:pt x="11656" y="3222"/>
                </a:lnTo>
                <a:lnTo>
                  <a:pt x="11343" y="2872"/>
                </a:lnTo>
                <a:lnTo>
                  <a:pt x="10993" y="2559"/>
                </a:lnTo>
                <a:lnTo>
                  <a:pt x="10643" y="2246"/>
                </a:lnTo>
                <a:lnTo>
                  <a:pt x="10275" y="1952"/>
                </a:lnTo>
                <a:lnTo>
                  <a:pt x="9888" y="1676"/>
                </a:lnTo>
                <a:lnTo>
                  <a:pt x="9483" y="1418"/>
                </a:lnTo>
                <a:lnTo>
                  <a:pt x="9078" y="1178"/>
                </a:lnTo>
                <a:lnTo>
                  <a:pt x="8654" y="976"/>
                </a:lnTo>
                <a:lnTo>
                  <a:pt x="8213" y="773"/>
                </a:lnTo>
                <a:lnTo>
                  <a:pt x="7771" y="589"/>
                </a:lnTo>
                <a:lnTo>
                  <a:pt x="7310" y="442"/>
                </a:lnTo>
                <a:lnTo>
                  <a:pt x="6832" y="313"/>
                </a:lnTo>
                <a:lnTo>
                  <a:pt x="6371" y="203"/>
                </a:lnTo>
                <a:lnTo>
                  <a:pt x="5874" y="111"/>
                </a:lnTo>
                <a:lnTo>
                  <a:pt x="5396" y="55"/>
                </a:lnTo>
                <a:lnTo>
                  <a:pt x="4880" y="18"/>
                </a:lnTo>
                <a:lnTo>
                  <a:pt x="4383"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7" name="Google Shape;87;p10"/>
          <p:cNvSpPr/>
          <p:nvPr/>
        </p:nvSpPr>
        <p:spPr>
          <a:xfrm>
            <a:off x="2114578" y="0"/>
            <a:ext cx="1107352" cy="964471"/>
          </a:xfrm>
          <a:custGeom>
            <a:avLst/>
            <a:gdLst/>
            <a:ahLst/>
            <a:cxnLst/>
            <a:rect l="l" t="t" r="r" b="b"/>
            <a:pathLst>
              <a:path w="11416" h="9943" extrusionOk="0">
                <a:moveTo>
                  <a:pt x="1878" y="0"/>
                </a:moveTo>
                <a:lnTo>
                  <a:pt x="1676" y="203"/>
                </a:lnTo>
                <a:lnTo>
                  <a:pt x="1473" y="406"/>
                </a:lnTo>
                <a:lnTo>
                  <a:pt x="1271" y="626"/>
                </a:lnTo>
                <a:lnTo>
                  <a:pt x="1105" y="866"/>
                </a:lnTo>
                <a:lnTo>
                  <a:pt x="939" y="1105"/>
                </a:lnTo>
                <a:lnTo>
                  <a:pt x="774" y="1363"/>
                </a:lnTo>
                <a:lnTo>
                  <a:pt x="645" y="1621"/>
                </a:lnTo>
                <a:lnTo>
                  <a:pt x="516" y="1878"/>
                </a:lnTo>
                <a:lnTo>
                  <a:pt x="387" y="2155"/>
                </a:lnTo>
                <a:lnTo>
                  <a:pt x="295" y="2431"/>
                </a:lnTo>
                <a:lnTo>
                  <a:pt x="203" y="2725"/>
                </a:lnTo>
                <a:lnTo>
                  <a:pt x="129" y="3020"/>
                </a:lnTo>
                <a:lnTo>
                  <a:pt x="74" y="3315"/>
                </a:lnTo>
                <a:lnTo>
                  <a:pt x="37" y="3609"/>
                </a:lnTo>
                <a:lnTo>
                  <a:pt x="0" y="3922"/>
                </a:lnTo>
                <a:lnTo>
                  <a:pt x="0" y="4235"/>
                </a:lnTo>
                <a:lnTo>
                  <a:pt x="0" y="4530"/>
                </a:lnTo>
                <a:lnTo>
                  <a:pt x="37" y="4824"/>
                </a:lnTo>
                <a:lnTo>
                  <a:pt x="74" y="5100"/>
                </a:lnTo>
                <a:lnTo>
                  <a:pt x="111" y="5377"/>
                </a:lnTo>
                <a:lnTo>
                  <a:pt x="185" y="5653"/>
                </a:lnTo>
                <a:lnTo>
                  <a:pt x="258" y="5929"/>
                </a:lnTo>
                <a:lnTo>
                  <a:pt x="350" y="6205"/>
                </a:lnTo>
                <a:lnTo>
                  <a:pt x="442" y="6463"/>
                </a:lnTo>
                <a:lnTo>
                  <a:pt x="571" y="6702"/>
                </a:lnTo>
                <a:lnTo>
                  <a:pt x="682" y="6960"/>
                </a:lnTo>
                <a:lnTo>
                  <a:pt x="829" y="7199"/>
                </a:lnTo>
                <a:lnTo>
                  <a:pt x="976" y="7420"/>
                </a:lnTo>
                <a:lnTo>
                  <a:pt x="1142" y="7641"/>
                </a:lnTo>
                <a:lnTo>
                  <a:pt x="1308" y="7862"/>
                </a:lnTo>
                <a:lnTo>
                  <a:pt x="1492" y="8065"/>
                </a:lnTo>
                <a:lnTo>
                  <a:pt x="1676" y="8267"/>
                </a:lnTo>
                <a:lnTo>
                  <a:pt x="1878" y="8451"/>
                </a:lnTo>
                <a:lnTo>
                  <a:pt x="2081" y="8636"/>
                </a:lnTo>
                <a:lnTo>
                  <a:pt x="2302" y="8801"/>
                </a:lnTo>
                <a:lnTo>
                  <a:pt x="2523" y="8967"/>
                </a:lnTo>
                <a:lnTo>
                  <a:pt x="2744" y="9114"/>
                </a:lnTo>
                <a:lnTo>
                  <a:pt x="2983" y="9262"/>
                </a:lnTo>
                <a:lnTo>
                  <a:pt x="3241" y="9372"/>
                </a:lnTo>
                <a:lnTo>
                  <a:pt x="3480" y="9501"/>
                </a:lnTo>
                <a:lnTo>
                  <a:pt x="3738" y="9593"/>
                </a:lnTo>
                <a:lnTo>
                  <a:pt x="4014" y="9685"/>
                </a:lnTo>
                <a:lnTo>
                  <a:pt x="4290" y="9759"/>
                </a:lnTo>
                <a:lnTo>
                  <a:pt x="4567" y="9832"/>
                </a:lnTo>
                <a:lnTo>
                  <a:pt x="4843" y="9869"/>
                </a:lnTo>
                <a:lnTo>
                  <a:pt x="5119" y="9906"/>
                </a:lnTo>
                <a:lnTo>
                  <a:pt x="5413" y="9943"/>
                </a:lnTo>
                <a:lnTo>
                  <a:pt x="6003" y="9943"/>
                </a:lnTo>
                <a:lnTo>
                  <a:pt x="6297" y="9906"/>
                </a:lnTo>
                <a:lnTo>
                  <a:pt x="6573" y="9869"/>
                </a:lnTo>
                <a:lnTo>
                  <a:pt x="6850" y="9832"/>
                </a:lnTo>
                <a:lnTo>
                  <a:pt x="7126" y="9759"/>
                </a:lnTo>
                <a:lnTo>
                  <a:pt x="7402" y="9685"/>
                </a:lnTo>
                <a:lnTo>
                  <a:pt x="7678" y="9593"/>
                </a:lnTo>
                <a:lnTo>
                  <a:pt x="7936" y="9501"/>
                </a:lnTo>
                <a:lnTo>
                  <a:pt x="8175" y="9372"/>
                </a:lnTo>
                <a:lnTo>
                  <a:pt x="8433" y="9262"/>
                </a:lnTo>
                <a:lnTo>
                  <a:pt x="8672" y="9114"/>
                </a:lnTo>
                <a:lnTo>
                  <a:pt x="8893" y="8967"/>
                </a:lnTo>
                <a:lnTo>
                  <a:pt x="9114" y="8801"/>
                </a:lnTo>
                <a:lnTo>
                  <a:pt x="9335" y="8636"/>
                </a:lnTo>
                <a:lnTo>
                  <a:pt x="9538" y="8451"/>
                </a:lnTo>
                <a:lnTo>
                  <a:pt x="9740" y="8267"/>
                </a:lnTo>
                <a:lnTo>
                  <a:pt x="9924" y="8065"/>
                </a:lnTo>
                <a:lnTo>
                  <a:pt x="10108" y="7862"/>
                </a:lnTo>
                <a:lnTo>
                  <a:pt x="10274" y="7641"/>
                </a:lnTo>
                <a:lnTo>
                  <a:pt x="10440" y="7420"/>
                </a:lnTo>
                <a:lnTo>
                  <a:pt x="10587" y="7199"/>
                </a:lnTo>
                <a:lnTo>
                  <a:pt x="10734" y="6960"/>
                </a:lnTo>
                <a:lnTo>
                  <a:pt x="10845" y="6702"/>
                </a:lnTo>
                <a:lnTo>
                  <a:pt x="10974" y="6463"/>
                </a:lnTo>
                <a:lnTo>
                  <a:pt x="11066" y="6205"/>
                </a:lnTo>
                <a:lnTo>
                  <a:pt x="11158" y="5929"/>
                </a:lnTo>
                <a:lnTo>
                  <a:pt x="11232" y="5653"/>
                </a:lnTo>
                <a:lnTo>
                  <a:pt x="11305" y="5377"/>
                </a:lnTo>
                <a:lnTo>
                  <a:pt x="11342" y="5100"/>
                </a:lnTo>
                <a:lnTo>
                  <a:pt x="11379" y="4824"/>
                </a:lnTo>
                <a:lnTo>
                  <a:pt x="11416" y="4530"/>
                </a:lnTo>
                <a:lnTo>
                  <a:pt x="11416" y="4235"/>
                </a:lnTo>
                <a:lnTo>
                  <a:pt x="11416" y="3922"/>
                </a:lnTo>
                <a:lnTo>
                  <a:pt x="11379" y="3609"/>
                </a:lnTo>
                <a:lnTo>
                  <a:pt x="11342" y="3315"/>
                </a:lnTo>
                <a:lnTo>
                  <a:pt x="11287" y="3020"/>
                </a:lnTo>
                <a:lnTo>
                  <a:pt x="11213" y="2725"/>
                </a:lnTo>
                <a:lnTo>
                  <a:pt x="11121" y="2431"/>
                </a:lnTo>
                <a:lnTo>
                  <a:pt x="11029" y="2155"/>
                </a:lnTo>
                <a:lnTo>
                  <a:pt x="10900" y="1878"/>
                </a:lnTo>
                <a:lnTo>
                  <a:pt x="10771" y="1621"/>
                </a:lnTo>
                <a:lnTo>
                  <a:pt x="10642" y="1363"/>
                </a:lnTo>
                <a:lnTo>
                  <a:pt x="10477" y="1105"/>
                </a:lnTo>
                <a:lnTo>
                  <a:pt x="10311" y="866"/>
                </a:lnTo>
                <a:lnTo>
                  <a:pt x="10145" y="626"/>
                </a:lnTo>
                <a:lnTo>
                  <a:pt x="9943" y="406"/>
                </a:lnTo>
                <a:lnTo>
                  <a:pt x="9740" y="203"/>
                </a:lnTo>
                <a:lnTo>
                  <a:pt x="9538"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8" name="Google Shape;88;p10"/>
          <p:cNvSpPr txBox="1">
            <a:spLocks noGrp="1"/>
          </p:cNvSpPr>
          <p:nvPr>
            <p:ph type="body" idx="1"/>
          </p:nvPr>
        </p:nvSpPr>
        <p:spPr>
          <a:xfrm>
            <a:off x="3221925" y="4330100"/>
            <a:ext cx="5464800" cy="519600"/>
          </a:xfrm>
          <a:prstGeom prst="rect">
            <a:avLst/>
          </a:prstGeom>
        </p:spPr>
        <p:txBody>
          <a:bodyPr spcFirstLastPara="1" wrap="square" lIns="91425" tIns="91425" rIns="91425" bIns="91425" anchor="t" anchorCtr="0">
            <a:noAutofit/>
          </a:bodyPr>
          <a:lstStyle>
            <a:lvl1pPr marL="457200" lvl="0" indent="-228600" algn="r">
              <a:spcBef>
                <a:spcPts val="360"/>
              </a:spcBef>
              <a:spcAft>
                <a:spcPts val="0"/>
              </a:spcAft>
              <a:buClr>
                <a:schemeClr val="dk1"/>
              </a:buClr>
              <a:buSzPts val="1800"/>
              <a:buNone/>
              <a:defRPr sz="1800"/>
            </a:lvl1pPr>
          </a:lstStyle>
          <a:p>
            <a:endParaRPr/>
          </a:p>
        </p:txBody>
      </p:sp>
      <p:sp>
        <p:nvSpPr>
          <p:cNvPr id="89" name="Google Shape;89;p10"/>
          <p:cNvSpPr txBox="1">
            <a:spLocks noGrp="1"/>
          </p:cNvSpPr>
          <p:nvPr>
            <p:ph type="sldNum" idx="12"/>
          </p:nvPr>
        </p:nvSpPr>
        <p:spPr>
          <a:xfrm>
            <a:off x="76209" y="4749851"/>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l" rtl="0">
              <a:spcBef>
                <a:spcPts val="0"/>
              </a:spcBef>
              <a:spcAft>
                <a:spcPts val="0"/>
              </a:spcAft>
              <a:buNone/>
            </a:pPr>
            <a:fld id="{00000000-1234-1234-1234-123412341234}" type="slidenum">
              <a:rPr lang="en"/>
              <a:t>‹nº›</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with leaves">
  <p:cSld name="BLANK_2">
    <p:bg>
      <p:bgPr>
        <a:solidFill>
          <a:schemeClr val="accent1"/>
        </a:solidFill>
        <a:effectLst/>
      </p:bgPr>
    </p:bg>
    <p:spTree>
      <p:nvGrpSpPr>
        <p:cNvPr id="1" name="Shape 92"/>
        <p:cNvGrpSpPr/>
        <p:nvPr/>
      </p:nvGrpSpPr>
      <p:grpSpPr>
        <a:xfrm>
          <a:off x="0" y="0"/>
          <a:ext cx="0" cy="0"/>
          <a:chOff x="0" y="0"/>
          <a:chExt cx="0" cy="0"/>
        </a:xfrm>
      </p:grpSpPr>
      <p:sp>
        <p:nvSpPr>
          <p:cNvPr id="93" name="Google Shape;93;p12"/>
          <p:cNvSpPr txBox="1">
            <a:spLocks noGrp="1"/>
          </p:cNvSpPr>
          <p:nvPr>
            <p:ph type="sldNum" idx="12"/>
          </p:nvPr>
        </p:nvSpPr>
        <p:spPr>
          <a:xfrm>
            <a:off x="76209" y="4749851"/>
            <a:ext cx="548700" cy="393600"/>
          </a:xfrm>
          <a:prstGeom prst="rect">
            <a:avLst/>
          </a:prstGeom>
        </p:spPr>
        <p:txBody>
          <a:bodyPr spcFirstLastPara="1" wrap="square" lIns="91425" tIns="91425" rIns="91425" bIns="91425" anchor="ctr" anchorCtr="0">
            <a:noAutofit/>
          </a:bodyPr>
          <a:lstStyle>
            <a:lvl1pPr lvl="0" rtl="0">
              <a:buNone/>
              <a:defRPr>
                <a:solidFill>
                  <a:srgbClr val="FFFFFF"/>
                </a:solidFill>
              </a:defRPr>
            </a:lvl1pPr>
            <a:lvl2pPr lvl="1" rtl="0">
              <a:buNone/>
              <a:defRPr>
                <a:solidFill>
                  <a:srgbClr val="FFFFFF"/>
                </a:solidFill>
              </a:defRPr>
            </a:lvl2pPr>
            <a:lvl3pPr lvl="2" rtl="0">
              <a:buNone/>
              <a:defRPr>
                <a:solidFill>
                  <a:srgbClr val="FFFFFF"/>
                </a:solidFill>
              </a:defRPr>
            </a:lvl3pPr>
            <a:lvl4pPr lvl="3" rtl="0">
              <a:buNone/>
              <a:defRPr>
                <a:solidFill>
                  <a:srgbClr val="FFFFFF"/>
                </a:solidFill>
              </a:defRPr>
            </a:lvl4pPr>
            <a:lvl5pPr lvl="4" rtl="0">
              <a:buNone/>
              <a:defRPr>
                <a:solidFill>
                  <a:srgbClr val="FFFFFF"/>
                </a:solidFill>
              </a:defRPr>
            </a:lvl5pPr>
            <a:lvl6pPr lvl="5" rtl="0">
              <a:buNone/>
              <a:defRPr>
                <a:solidFill>
                  <a:srgbClr val="FFFFFF"/>
                </a:solidFill>
              </a:defRPr>
            </a:lvl6pPr>
            <a:lvl7pPr lvl="6" rtl="0">
              <a:buNone/>
              <a:defRPr>
                <a:solidFill>
                  <a:srgbClr val="FFFFFF"/>
                </a:solidFill>
              </a:defRPr>
            </a:lvl7pPr>
            <a:lvl8pPr lvl="7" rtl="0">
              <a:buNone/>
              <a:defRPr>
                <a:solidFill>
                  <a:srgbClr val="FFFFFF"/>
                </a:solidFill>
              </a:defRPr>
            </a:lvl8pPr>
            <a:lvl9pPr lvl="8" rtl="0">
              <a:buNone/>
              <a:defRPr>
                <a:solidFill>
                  <a:srgbClr val="FFFFFF"/>
                </a:solidFill>
              </a:defRPr>
            </a:lvl9pPr>
          </a:lstStyle>
          <a:p>
            <a:pPr marL="0" lvl="0" indent="0" algn="l" rtl="0">
              <a:spcBef>
                <a:spcPts val="0"/>
              </a:spcBef>
              <a:spcAft>
                <a:spcPts val="0"/>
              </a:spcAft>
              <a:buNone/>
            </a:pPr>
            <a:fld id="{00000000-1234-1234-1234-123412341234}" type="slidenum">
              <a:rPr lang="en"/>
              <a:t>‹nº›</a:t>
            </a:fld>
            <a:endParaRPr dirty="0"/>
          </a:p>
        </p:txBody>
      </p:sp>
      <p:sp>
        <p:nvSpPr>
          <p:cNvPr id="94" name="Google Shape;94;p12"/>
          <p:cNvSpPr/>
          <p:nvPr/>
        </p:nvSpPr>
        <p:spPr>
          <a:xfrm rot="3560713">
            <a:off x="7919979" y="4139908"/>
            <a:ext cx="1129759" cy="685684"/>
          </a:xfrm>
          <a:custGeom>
            <a:avLst/>
            <a:gdLst/>
            <a:ahLst/>
            <a:cxnLst/>
            <a:rect l="l" t="t" r="r" b="b"/>
            <a:pathLst>
              <a:path w="15412" h="9354" extrusionOk="0">
                <a:moveTo>
                  <a:pt x="6224" y="1"/>
                </a:moveTo>
                <a:lnTo>
                  <a:pt x="5800" y="19"/>
                </a:lnTo>
                <a:lnTo>
                  <a:pt x="5377" y="75"/>
                </a:lnTo>
                <a:lnTo>
                  <a:pt x="4972" y="148"/>
                </a:lnTo>
                <a:lnTo>
                  <a:pt x="4659" y="240"/>
                </a:lnTo>
                <a:lnTo>
                  <a:pt x="4346" y="332"/>
                </a:lnTo>
                <a:lnTo>
                  <a:pt x="4051" y="424"/>
                </a:lnTo>
                <a:lnTo>
                  <a:pt x="3775" y="553"/>
                </a:lnTo>
                <a:lnTo>
                  <a:pt x="3517" y="682"/>
                </a:lnTo>
                <a:lnTo>
                  <a:pt x="3260" y="829"/>
                </a:lnTo>
                <a:lnTo>
                  <a:pt x="3020" y="977"/>
                </a:lnTo>
                <a:lnTo>
                  <a:pt x="2781" y="1142"/>
                </a:lnTo>
                <a:lnTo>
                  <a:pt x="2560" y="1308"/>
                </a:lnTo>
                <a:lnTo>
                  <a:pt x="2357" y="1474"/>
                </a:lnTo>
                <a:lnTo>
                  <a:pt x="2155" y="1658"/>
                </a:lnTo>
                <a:lnTo>
                  <a:pt x="1971" y="1842"/>
                </a:lnTo>
                <a:lnTo>
                  <a:pt x="1621" y="2247"/>
                </a:lnTo>
                <a:lnTo>
                  <a:pt x="1308" y="2652"/>
                </a:lnTo>
                <a:lnTo>
                  <a:pt x="1050" y="3057"/>
                </a:lnTo>
                <a:lnTo>
                  <a:pt x="811" y="3462"/>
                </a:lnTo>
                <a:lnTo>
                  <a:pt x="608" y="3867"/>
                </a:lnTo>
                <a:lnTo>
                  <a:pt x="424" y="4254"/>
                </a:lnTo>
                <a:lnTo>
                  <a:pt x="295" y="4622"/>
                </a:lnTo>
                <a:lnTo>
                  <a:pt x="166" y="4954"/>
                </a:lnTo>
                <a:lnTo>
                  <a:pt x="1" y="5524"/>
                </a:lnTo>
                <a:lnTo>
                  <a:pt x="10735" y="3628"/>
                </a:lnTo>
                <a:lnTo>
                  <a:pt x="10735" y="3628"/>
                </a:lnTo>
                <a:lnTo>
                  <a:pt x="166" y="6353"/>
                </a:lnTo>
                <a:lnTo>
                  <a:pt x="535" y="6795"/>
                </a:lnTo>
                <a:lnTo>
                  <a:pt x="792" y="7053"/>
                </a:lnTo>
                <a:lnTo>
                  <a:pt x="1069" y="7329"/>
                </a:lnTo>
                <a:lnTo>
                  <a:pt x="1382" y="7605"/>
                </a:lnTo>
                <a:lnTo>
                  <a:pt x="1731" y="7899"/>
                </a:lnTo>
                <a:lnTo>
                  <a:pt x="2118" y="8176"/>
                </a:lnTo>
                <a:lnTo>
                  <a:pt x="2542" y="8433"/>
                </a:lnTo>
                <a:lnTo>
                  <a:pt x="2983" y="8691"/>
                </a:lnTo>
                <a:lnTo>
                  <a:pt x="3462" y="8894"/>
                </a:lnTo>
                <a:lnTo>
                  <a:pt x="3720" y="9004"/>
                </a:lnTo>
                <a:lnTo>
                  <a:pt x="3978" y="9078"/>
                </a:lnTo>
                <a:lnTo>
                  <a:pt x="4235" y="9151"/>
                </a:lnTo>
                <a:lnTo>
                  <a:pt x="4512" y="9225"/>
                </a:lnTo>
                <a:lnTo>
                  <a:pt x="4806" y="9280"/>
                </a:lnTo>
                <a:lnTo>
                  <a:pt x="5082" y="9317"/>
                </a:lnTo>
                <a:lnTo>
                  <a:pt x="5377" y="9336"/>
                </a:lnTo>
                <a:lnTo>
                  <a:pt x="5672" y="9354"/>
                </a:lnTo>
                <a:lnTo>
                  <a:pt x="5985" y="9336"/>
                </a:lnTo>
                <a:lnTo>
                  <a:pt x="6298" y="9317"/>
                </a:lnTo>
                <a:lnTo>
                  <a:pt x="6611" y="9280"/>
                </a:lnTo>
                <a:lnTo>
                  <a:pt x="6942" y="9207"/>
                </a:lnTo>
                <a:lnTo>
                  <a:pt x="7347" y="9115"/>
                </a:lnTo>
                <a:lnTo>
                  <a:pt x="7752" y="8986"/>
                </a:lnTo>
                <a:lnTo>
                  <a:pt x="8139" y="8838"/>
                </a:lnTo>
                <a:lnTo>
                  <a:pt x="8544" y="8654"/>
                </a:lnTo>
                <a:lnTo>
                  <a:pt x="8930" y="8470"/>
                </a:lnTo>
                <a:lnTo>
                  <a:pt x="9317" y="8249"/>
                </a:lnTo>
                <a:lnTo>
                  <a:pt x="9704" y="8028"/>
                </a:lnTo>
                <a:lnTo>
                  <a:pt x="10072" y="7789"/>
                </a:lnTo>
                <a:lnTo>
                  <a:pt x="10440" y="7531"/>
                </a:lnTo>
                <a:lnTo>
                  <a:pt x="10808" y="7273"/>
                </a:lnTo>
                <a:lnTo>
                  <a:pt x="11158" y="6997"/>
                </a:lnTo>
                <a:lnTo>
                  <a:pt x="11508" y="6721"/>
                </a:lnTo>
                <a:lnTo>
                  <a:pt x="12171" y="6150"/>
                </a:lnTo>
                <a:lnTo>
                  <a:pt x="12797" y="5561"/>
                </a:lnTo>
                <a:lnTo>
                  <a:pt x="13349" y="5009"/>
                </a:lnTo>
                <a:lnTo>
                  <a:pt x="13865" y="4456"/>
                </a:lnTo>
                <a:lnTo>
                  <a:pt x="14325" y="3959"/>
                </a:lnTo>
                <a:lnTo>
                  <a:pt x="14693" y="3517"/>
                </a:lnTo>
                <a:lnTo>
                  <a:pt x="15227" y="2873"/>
                </a:lnTo>
                <a:lnTo>
                  <a:pt x="15411" y="2615"/>
                </a:lnTo>
                <a:lnTo>
                  <a:pt x="15154" y="2486"/>
                </a:lnTo>
                <a:lnTo>
                  <a:pt x="14399" y="2100"/>
                </a:lnTo>
                <a:lnTo>
                  <a:pt x="13865" y="1860"/>
                </a:lnTo>
                <a:lnTo>
                  <a:pt x="13239" y="1603"/>
                </a:lnTo>
                <a:lnTo>
                  <a:pt x="12558" y="1327"/>
                </a:lnTo>
                <a:lnTo>
                  <a:pt x="11803" y="1032"/>
                </a:lnTo>
                <a:lnTo>
                  <a:pt x="11011" y="774"/>
                </a:lnTo>
                <a:lnTo>
                  <a:pt x="10164" y="535"/>
                </a:lnTo>
                <a:lnTo>
                  <a:pt x="9741" y="406"/>
                </a:lnTo>
                <a:lnTo>
                  <a:pt x="9299" y="314"/>
                </a:lnTo>
                <a:lnTo>
                  <a:pt x="8857" y="222"/>
                </a:lnTo>
                <a:lnTo>
                  <a:pt x="8415" y="148"/>
                </a:lnTo>
                <a:lnTo>
                  <a:pt x="7973" y="75"/>
                </a:lnTo>
                <a:lnTo>
                  <a:pt x="7531" y="38"/>
                </a:lnTo>
                <a:lnTo>
                  <a:pt x="7089"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5" name="Google Shape;95;p12"/>
          <p:cNvSpPr/>
          <p:nvPr/>
        </p:nvSpPr>
        <p:spPr>
          <a:xfrm rot="1619439">
            <a:off x="7518911" y="3963338"/>
            <a:ext cx="440102" cy="657294"/>
          </a:xfrm>
          <a:custGeom>
            <a:avLst/>
            <a:gdLst/>
            <a:ahLst/>
            <a:cxnLst/>
            <a:rect l="l" t="t" r="r" b="b"/>
            <a:pathLst>
              <a:path w="6004" h="8967" extrusionOk="0">
                <a:moveTo>
                  <a:pt x="4383" y="0"/>
                </a:moveTo>
                <a:lnTo>
                  <a:pt x="4015" y="19"/>
                </a:lnTo>
                <a:lnTo>
                  <a:pt x="3757" y="56"/>
                </a:lnTo>
                <a:lnTo>
                  <a:pt x="3481" y="93"/>
                </a:lnTo>
                <a:lnTo>
                  <a:pt x="3168" y="166"/>
                </a:lnTo>
                <a:lnTo>
                  <a:pt x="2836" y="258"/>
                </a:lnTo>
                <a:lnTo>
                  <a:pt x="2486" y="387"/>
                </a:lnTo>
                <a:lnTo>
                  <a:pt x="2137" y="534"/>
                </a:lnTo>
                <a:lnTo>
                  <a:pt x="1787" y="737"/>
                </a:lnTo>
                <a:lnTo>
                  <a:pt x="1621" y="847"/>
                </a:lnTo>
                <a:lnTo>
                  <a:pt x="1455" y="958"/>
                </a:lnTo>
                <a:lnTo>
                  <a:pt x="1290" y="1087"/>
                </a:lnTo>
                <a:lnTo>
                  <a:pt x="1142" y="1234"/>
                </a:lnTo>
                <a:lnTo>
                  <a:pt x="995" y="1400"/>
                </a:lnTo>
                <a:lnTo>
                  <a:pt x="848" y="1565"/>
                </a:lnTo>
                <a:lnTo>
                  <a:pt x="719" y="1750"/>
                </a:lnTo>
                <a:lnTo>
                  <a:pt x="590" y="1934"/>
                </a:lnTo>
                <a:lnTo>
                  <a:pt x="480" y="2155"/>
                </a:lnTo>
                <a:lnTo>
                  <a:pt x="369" y="2376"/>
                </a:lnTo>
                <a:lnTo>
                  <a:pt x="277" y="2615"/>
                </a:lnTo>
                <a:lnTo>
                  <a:pt x="203" y="2854"/>
                </a:lnTo>
                <a:lnTo>
                  <a:pt x="148" y="3112"/>
                </a:lnTo>
                <a:lnTo>
                  <a:pt x="93" y="3370"/>
                </a:lnTo>
                <a:lnTo>
                  <a:pt x="56" y="3628"/>
                </a:lnTo>
                <a:lnTo>
                  <a:pt x="19" y="3904"/>
                </a:lnTo>
                <a:lnTo>
                  <a:pt x="1" y="4456"/>
                </a:lnTo>
                <a:lnTo>
                  <a:pt x="1" y="5008"/>
                </a:lnTo>
                <a:lnTo>
                  <a:pt x="38" y="5542"/>
                </a:lnTo>
                <a:lnTo>
                  <a:pt x="93" y="6076"/>
                </a:lnTo>
                <a:lnTo>
                  <a:pt x="185" y="6592"/>
                </a:lnTo>
                <a:lnTo>
                  <a:pt x="277" y="7089"/>
                </a:lnTo>
                <a:lnTo>
                  <a:pt x="369" y="7531"/>
                </a:lnTo>
                <a:lnTo>
                  <a:pt x="553" y="8286"/>
                </a:lnTo>
                <a:lnTo>
                  <a:pt x="701" y="8783"/>
                </a:lnTo>
                <a:lnTo>
                  <a:pt x="756" y="8967"/>
                </a:lnTo>
                <a:lnTo>
                  <a:pt x="940" y="8875"/>
                </a:lnTo>
                <a:lnTo>
                  <a:pt x="1400" y="8636"/>
                </a:lnTo>
                <a:lnTo>
                  <a:pt x="2063" y="8249"/>
                </a:lnTo>
                <a:lnTo>
                  <a:pt x="2450" y="7991"/>
                </a:lnTo>
                <a:lnTo>
                  <a:pt x="2855" y="7715"/>
                </a:lnTo>
                <a:lnTo>
                  <a:pt x="3278" y="7420"/>
                </a:lnTo>
                <a:lnTo>
                  <a:pt x="3702" y="7089"/>
                </a:lnTo>
                <a:lnTo>
                  <a:pt x="4125" y="6721"/>
                </a:lnTo>
                <a:lnTo>
                  <a:pt x="4512" y="6334"/>
                </a:lnTo>
                <a:lnTo>
                  <a:pt x="4880" y="5947"/>
                </a:lnTo>
                <a:lnTo>
                  <a:pt x="5064" y="5727"/>
                </a:lnTo>
                <a:lnTo>
                  <a:pt x="5211" y="5524"/>
                </a:lnTo>
                <a:lnTo>
                  <a:pt x="5359" y="5303"/>
                </a:lnTo>
                <a:lnTo>
                  <a:pt x="5506" y="5082"/>
                </a:lnTo>
                <a:lnTo>
                  <a:pt x="5616" y="4843"/>
                </a:lnTo>
                <a:lnTo>
                  <a:pt x="5727" y="4622"/>
                </a:lnTo>
                <a:lnTo>
                  <a:pt x="5819" y="4382"/>
                </a:lnTo>
                <a:lnTo>
                  <a:pt x="5893" y="4162"/>
                </a:lnTo>
                <a:lnTo>
                  <a:pt x="5929" y="3941"/>
                </a:lnTo>
                <a:lnTo>
                  <a:pt x="5966" y="3701"/>
                </a:lnTo>
                <a:lnTo>
                  <a:pt x="6003" y="3499"/>
                </a:lnTo>
                <a:lnTo>
                  <a:pt x="6003" y="3278"/>
                </a:lnTo>
                <a:lnTo>
                  <a:pt x="6003" y="3057"/>
                </a:lnTo>
                <a:lnTo>
                  <a:pt x="5985" y="2854"/>
                </a:lnTo>
                <a:lnTo>
                  <a:pt x="5948" y="2652"/>
                </a:lnTo>
                <a:lnTo>
                  <a:pt x="5911" y="2449"/>
                </a:lnTo>
                <a:lnTo>
                  <a:pt x="5801" y="2063"/>
                </a:lnTo>
                <a:lnTo>
                  <a:pt x="5672" y="1713"/>
                </a:lnTo>
                <a:lnTo>
                  <a:pt x="5506" y="1381"/>
                </a:lnTo>
                <a:lnTo>
                  <a:pt x="5340" y="1087"/>
                </a:lnTo>
                <a:lnTo>
                  <a:pt x="5175" y="811"/>
                </a:lnTo>
                <a:lnTo>
                  <a:pt x="5009" y="571"/>
                </a:lnTo>
                <a:lnTo>
                  <a:pt x="4843" y="369"/>
                </a:lnTo>
                <a:lnTo>
                  <a:pt x="4604" y="93"/>
                </a:lnTo>
                <a:lnTo>
                  <a:pt x="451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6" name="Google Shape;96;p12"/>
          <p:cNvSpPr/>
          <p:nvPr/>
        </p:nvSpPr>
        <p:spPr>
          <a:xfrm rot="-5564790">
            <a:off x="1156803" y="211500"/>
            <a:ext cx="672035" cy="536827"/>
          </a:xfrm>
          <a:custGeom>
            <a:avLst/>
            <a:gdLst/>
            <a:ahLst/>
            <a:cxnLst/>
            <a:rect l="l" t="t" r="r" b="b"/>
            <a:pathLst>
              <a:path w="13184" h="10532" extrusionOk="0">
                <a:moveTo>
                  <a:pt x="4640" y="0"/>
                </a:moveTo>
                <a:lnTo>
                  <a:pt x="4107" y="19"/>
                </a:lnTo>
                <a:lnTo>
                  <a:pt x="3609" y="55"/>
                </a:lnTo>
                <a:lnTo>
                  <a:pt x="3112" y="147"/>
                </a:lnTo>
                <a:lnTo>
                  <a:pt x="2652" y="240"/>
                </a:lnTo>
                <a:lnTo>
                  <a:pt x="2229" y="368"/>
                </a:lnTo>
                <a:lnTo>
                  <a:pt x="1823" y="497"/>
                </a:lnTo>
                <a:lnTo>
                  <a:pt x="1455" y="645"/>
                </a:lnTo>
                <a:lnTo>
                  <a:pt x="1124" y="792"/>
                </a:lnTo>
                <a:lnTo>
                  <a:pt x="608" y="1050"/>
                </a:lnTo>
                <a:lnTo>
                  <a:pt x="9280" y="7659"/>
                </a:lnTo>
                <a:lnTo>
                  <a:pt x="93" y="1731"/>
                </a:lnTo>
                <a:lnTo>
                  <a:pt x="38" y="2302"/>
                </a:lnTo>
                <a:lnTo>
                  <a:pt x="1" y="2651"/>
                </a:lnTo>
                <a:lnTo>
                  <a:pt x="1" y="3038"/>
                </a:lnTo>
                <a:lnTo>
                  <a:pt x="1" y="3480"/>
                </a:lnTo>
                <a:lnTo>
                  <a:pt x="38" y="3922"/>
                </a:lnTo>
                <a:lnTo>
                  <a:pt x="93" y="4401"/>
                </a:lnTo>
                <a:lnTo>
                  <a:pt x="166" y="4879"/>
                </a:lnTo>
                <a:lnTo>
                  <a:pt x="295" y="5376"/>
                </a:lnTo>
                <a:lnTo>
                  <a:pt x="461" y="5873"/>
                </a:lnTo>
                <a:lnTo>
                  <a:pt x="553" y="6131"/>
                </a:lnTo>
                <a:lnTo>
                  <a:pt x="664" y="6389"/>
                </a:lnTo>
                <a:lnTo>
                  <a:pt x="792" y="6628"/>
                </a:lnTo>
                <a:lnTo>
                  <a:pt x="940" y="6868"/>
                </a:lnTo>
                <a:lnTo>
                  <a:pt x="1087" y="7107"/>
                </a:lnTo>
                <a:lnTo>
                  <a:pt x="1253" y="7346"/>
                </a:lnTo>
                <a:lnTo>
                  <a:pt x="1437" y="7586"/>
                </a:lnTo>
                <a:lnTo>
                  <a:pt x="1639" y="7807"/>
                </a:lnTo>
                <a:lnTo>
                  <a:pt x="1842" y="8028"/>
                </a:lnTo>
                <a:lnTo>
                  <a:pt x="2081" y="8249"/>
                </a:lnTo>
                <a:lnTo>
                  <a:pt x="2321" y="8451"/>
                </a:lnTo>
                <a:lnTo>
                  <a:pt x="2597" y="8654"/>
                </a:lnTo>
                <a:lnTo>
                  <a:pt x="2928" y="8875"/>
                </a:lnTo>
                <a:lnTo>
                  <a:pt x="3296" y="9077"/>
                </a:lnTo>
                <a:lnTo>
                  <a:pt x="3683" y="9280"/>
                </a:lnTo>
                <a:lnTo>
                  <a:pt x="4070" y="9445"/>
                </a:lnTo>
                <a:lnTo>
                  <a:pt x="4475" y="9611"/>
                </a:lnTo>
                <a:lnTo>
                  <a:pt x="4898" y="9758"/>
                </a:lnTo>
                <a:lnTo>
                  <a:pt x="5322" y="9869"/>
                </a:lnTo>
                <a:lnTo>
                  <a:pt x="5764" y="9998"/>
                </a:lnTo>
                <a:lnTo>
                  <a:pt x="6187" y="10090"/>
                </a:lnTo>
                <a:lnTo>
                  <a:pt x="6629" y="10182"/>
                </a:lnTo>
                <a:lnTo>
                  <a:pt x="7071" y="10255"/>
                </a:lnTo>
                <a:lnTo>
                  <a:pt x="7513" y="10329"/>
                </a:lnTo>
                <a:lnTo>
                  <a:pt x="8378" y="10421"/>
                </a:lnTo>
                <a:lnTo>
                  <a:pt x="9225" y="10476"/>
                </a:lnTo>
                <a:lnTo>
                  <a:pt x="10035" y="10513"/>
                </a:lnTo>
                <a:lnTo>
                  <a:pt x="10772" y="10532"/>
                </a:lnTo>
                <a:lnTo>
                  <a:pt x="11434" y="10513"/>
                </a:lnTo>
                <a:lnTo>
                  <a:pt x="12024" y="10495"/>
                </a:lnTo>
                <a:lnTo>
                  <a:pt x="12870" y="10458"/>
                </a:lnTo>
                <a:lnTo>
                  <a:pt x="13183" y="10421"/>
                </a:lnTo>
                <a:lnTo>
                  <a:pt x="13091" y="10127"/>
                </a:lnTo>
                <a:lnTo>
                  <a:pt x="12852" y="9316"/>
                </a:lnTo>
                <a:lnTo>
                  <a:pt x="12686" y="8764"/>
                </a:lnTo>
                <a:lnTo>
                  <a:pt x="12465" y="8138"/>
                </a:lnTo>
                <a:lnTo>
                  <a:pt x="12189" y="7438"/>
                </a:lnTo>
                <a:lnTo>
                  <a:pt x="11895" y="6684"/>
                </a:lnTo>
                <a:lnTo>
                  <a:pt x="11545" y="5929"/>
                </a:lnTo>
                <a:lnTo>
                  <a:pt x="11158" y="5137"/>
                </a:lnTo>
                <a:lnTo>
                  <a:pt x="10956" y="4750"/>
                </a:lnTo>
                <a:lnTo>
                  <a:pt x="10735" y="4364"/>
                </a:lnTo>
                <a:lnTo>
                  <a:pt x="10495" y="3977"/>
                </a:lnTo>
                <a:lnTo>
                  <a:pt x="10256" y="3590"/>
                </a:lnTo>
                <a:lnTo>
                  <a:pt x="9998" y="3222"/>
                </a:lnTo>
                <a:lnTo>
                  <a:pt x="9740" y="2872"/>
                </a:lnTo>
                <a:lnTo>
                  <a:pt x="9464" y="2523"/>
                </a:lnTo>
                <a:lnTo>
                  <a:pt x="9170" y="2191"/>
                </a:lnTo>
                <a:lnTo>
                  <a:pt x="8875" y="1878"/>
                </a:lnTo>
                <a:lnTo>
                  <a:pt x="8562" y="1584"/>
                </a:lnTo>
                <a:lnTo>
                  <a:pt x="8249" y="1307"/>
                </a:lnTo>
                <a:lnTo>
                  <a:pt x="7918" y="1068"/>
                </a:lnTo>
                <a:lnTo>
                  <a:pt x="7642" y="884"/>
                </a:lnTo>
                <a:lnTo>
                  <a:pt x="7365" y="718"/>
                </a:lnTo>
                <a:lnTo>
                  <a:pt x="7089" y="589"/>
                </a:lnTo>
                <a:lnTo>
                  <a:pt x="6813" y="460"/>
                </a:lnTo>
                <a:lnTo>
                  <a:pt x="6537" y="350"/>
                </a:lnTo>
                <a:lnTo>
                  <a:pt x="6261" y="258"/>
                </a:lnTo>
                <a:lnTo>
                  <a:pt x="5985" y="184"/>
                </a:lnTo>
                <a:lnTo>
                  <a:pt x="5708" y="111"/>
                </a:lnTo>
                <a:lnTo>
                  <a:pt x="5432" y="74"/>
                </a:lnTo>
                <a:lnTo>
                  <a:pt x="5174" y="37"/>
                </a:lnTo>
                <a:lnTo>
                  <a:pt x="4898" y="19"/>
                </a:lnTo>
                <a:lnTo>
                  <a:pt x="4640"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7" name="Google Shape;97;p12"/>
          <p:cNvSpPr/>
          <p:nvPr/>
        </p:nvSpPr>
        <p:spPr>
          <a:xfrm rot="8585060">
            <a:off x="241104" y="264328"/>
            <a:ext cx="975659" cy="1597185"/>
          </a:xfrm>
          <a:custGeom>
            <a:avLst/>
            <a:gdLst/>
            <a:ahLst/>
            <a:cxnLst/>
            <a:rect l="l" t="t" r="r" b="b"/>
            <a:pathLst>
              <a:path w="5838" h="9557" extrusionOk="0">
                <a:moveTo>
                  <a:pt x="3628" y="0"/>
                </a:moveTo>
                <a:lnTo>
                  <a:pt x="3499" y="37"/>
                </a:lnTo>
                <a:lnTo>
                  <a:pt x="3149" y="129"/>
                </a:lnTo>
                <a:lnTo>
                  <a:pt x="2910" y="203"/>
                </a:lnTo>
                <a:lnTo>
                  <a:pt x="2634" y="313"/>
                </a:lnTo>
                <a:lnTo>
                  <a:pt x="2358" y="442"/>
                </a:lnTo>
                <a:lnTo>
                  <a:pt x="2045" y="608"/>
                </a:lnTo>
                <a:lnTo>
                  <a:pt x="1732" y="792"/>
                </a:lnTo>
                <a:lnTo>
                  <a:pt x="1419" y="1013"/>
                </a:lnTo>
                <a:lnTo>
                  <a:pt x="1124" y="1289"/>
                </a:lnTo>
                <a:lnTo>
                  <a:pt x="977" y="1418"/>
                </a:lnTo>
                <a:lnTo>
                  <a:pt x="848" y="1584"/>
                </a:lnTo>
                <a:lnTo>
                  <a:pt x="719" y="1750"/>
                </a:lnTo>
                <a:lnTo>
                  <a:pt x="590" y="1915"/>
                </a:lnTo>
                <a:lnTo>
                  <a:pt x="480" y="2099"/>
                </a:lnTo>
                <a:lnTo>
                  <a:pt x="369" y="2302"/>
                </a:lnTo>
                <a:lnTo>
                  <a:pt x="277" y="2504"/>
                </a:lnTo>
                <a:lnTo>
                  <a:pt x="203" y="2725"/>
                </a:lnTo>
                <a:lnTo>
                  <a:pt x="130" y="2946"/>
                </a:lnTo>
                <a:lnTo>
                  <a:pt x="75" y="3186"/>
                </a:lnTo>
                <a:lnTo>
                  <a:pt x="38" y="3443"/>
                </a:lnTo>
                <a:lnTo>
                  <a:pt x="19" y="3701"/>
                </a:lnTo>
                <a:lnTo>
                  <a:pt x="1" y="3959"/>
                </a:lnTo>
                <a:lnTo>
                  <a:pt x="1" y="4217"/>
                </a:lnTo>
                <a:lnTo>
                  <a:pt x="19" y="4493"/>
                </a:lnTo>
                <a:lnTo>
                  <a:pt x="56" y="4751"/>
                </a:lnTo>
                <a:lnTo>
                  <a:pt x="130" y="5303"/>
                </a:lnTo>
                <a:lnTo>
                  <a:pt x="259" y="5837"/>
                </a:lnTo>
                <a:lnTo>
                  <a:pt x="406" y="6353"/>
                </a:lnTo>
                <a:lnTo>
                  <a:pt x="572" y="6868"/>
                </a:lnTo>
                <a:lnTo>
                  <a:pt x="756" y="7365"/>
                </a:lnTo>
                <a:lnTo>
                  <a:pt x="940" y="7807"/>
                </a:lnTo>
                <a:lnTo>
                  <a:pt x="1142" y="8231"/>
                </a:lnTo>
                <a:lnTo>
                  <a:pt x="1474" y="8930"/>
                </a:lnTo>
                <a:lnTo>
                  <a:pt x="1732" y="9390"/>
                </a:lnTo>
                <a:lnTo>
                  <a:pt x="1824" y="9556"/>
                </a:lnTo>
                <a:lnTo>
                  <a:pt x="1971" y="9427"/>
                </a:lnTo>
                <a:lnTo>
                  <a:pt x="2376" y="9096"/>
                </a:lnTo>
                <a:lnTo>
                  <a:pt x="2947" y="8580"/>
                </a:lnTo>
                <a:lnTo>
                  <a:pt x="3260" y="8249"/>
                </a:lnTo>
                <a:lnTo>
                  <a:pt x="3610" y="7899"/>
                </a:lnTo>
                <a:lnTo>
                  <a:pt x="3959" y="7512"/>
                </a:lnTo>
                <a:lnTo>
                  <a:pt x="4309" y="7107"/>
                </a:lnTo>
                <a:lnTo>
                  <a:pt x="4641" y="6666"/>
                </a:lnTo>
                <a:lnTo>
                  <a:pt x="4954" y="6205"/>
                </a:lnTo>
                <a:lnTo>
                  <a:pt x="5230" y="5745"/>
                </a:lnTo>
                <a:lnTo>
                  <a:pt x="5359" y="5506"/>
                </a:lnTo>
                <a:lnTo>
                  <a:pt x="5469" y="5266"/>
                </a:lnTo>
                <a:lnTo>
                  <a:pt x="5561" y="5008"/>
                </a:lnTo>
                <a:lnTo>
                  <a:pt x="5653" y="4769"/>
                </a:lnTo>
                <a:lnTo>
                  <a:pt x="5727" y="4530"/>
                </a:lnTo>
                <a:lnTo>
                  <a:pt x="5782" y="4272"/>
                </a:lnTo>
                <a:lnTo>
                  <a:pt x="5819" y="4033"/>
                </a:lnTo>
                <a:lnTo>
                  <a:pt x="5837" y="3793"/>
                </a:lnTo>
                <a:lnTo>
                  <a:pt x="5837" y="3554"/>
                </a:lnTo>
                <a:lnTo>
                  <a:pt x="5837" y="3333"/>
                </a:lnTo>
                <a:lnTo>
                  <a:pt x="5801" y="3112"/>
                </a:lnTo>
                <a:lnTo>
                  <a:pt x="5764" y="2910"/>
                </a:lnTo>
                <a:lnTo>
                  <a:pt x="5727" y="2689"/>
                </a:lnTo>
                <a:lnTo>
                  <a:pt x="5653" y="2486"/>
                </a:lnTo>
                <a:lnTo>
                  <a:pt x="5580" y="2302"/>
                </a:lnTo>
                <a:lnTo>
                  <a:pt x="5506" y="2118"/>
                </a:lnTo>
                <a:lnTo>
                  <a:pt x="5322" y="1768"/>
                </a:lnTo>
                <a:lnTo>
                  <a:pt x="5119" y="1437"/>
                </a:lnTo>
                <a:lnTo>
                  <a:pt x="4898" y="1142"/>
                </a:lnTo>
                <a:lnTo>
                  <a:pt x="4677" y="884"/>
                </a:lnTo>
                <a:lnTo>
                  <a:pt x="4457" y="663"/>
                </a:lnTo>
                <a:lnTo>
                  <a:pt x="4236" y="461"/>
                </a:lnTo>
                <a:lnTo>
                  <a:pt x="4051" y="295"/>
                </a:lnTo>
                <a:lnTo>
                  <a:pt x="3757" y="74"/>
                </a:lnTo>
                <a:lnTo>
                  <a:pt x="362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solidFill>
                <a:srgbClr val="51B148"/>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ADF9204-3F29-4C3A-BA41-3063400202C4}"/>
              </a:ext>
            </a:extLst>
          </p:cNvPr>
          <p:cNvSpPr>
            <a:spLocks noGrp="1"/>
          </p:cNvSpPr>
          <p:nvPr>
            <p:ph type="ctrTitle"/>
          </p:nvPr>
        </p:nvSpPr>
        <p:spPr>
          <a:xfrm>
            <a:off x="1143000" y="841772"/>
            <a:ext cx="6858000" cy="1790700"/>
          </a:xfrm>
        </p:spPr>
        <p:txBody>
          <a:bodyPr anchor="b"/>
          <a:lstStyle>
            <a:lvl1pPr algn="ctr">
              <a:defRPr sz="3300"/>
            </a:lvl1pPr>
          </a:lstStyle>
          <a:p>
            <a:r>
              <a:rPr lang="en-US"/>
              <a:t>Click to edit Master title style</a:t>
            </a:r>
            <a:endParaRPr lang="en-US" dirty="0"/>
          </a:p>
        </p:txBody>
      </p:sp>
      <p:sp>
        <p:nvSpPr>
          <p:cNvPr id="3" name="Subtitle 2">
            <a:extLst>
              <a:ext uri="{FF2B5EF4-FFF2-40B4-BE49-F238E27FC236}">
                <a16:creationId xmlns:a16="http://schemas.microsoft.com/office/drawing/2014/main" xmlns="" id="{203393CD-7262-4AC7-80E6-52FE6F3F39BA}"/>
              </a:ext>
            </a:extLst>
          </p:cNvPr>
          <p:cNvSpPr>
            <a:spLocks noGrp="1"/>
          </p:cNvSpPr>
          <p:nvPr>
            <p:ph type="subTitle" idx="1"/>
          </p:nvPr>
        </p:nvSpPr>
        <p:spPr>
          <a:xfrm>
            <a:off x="1143000" y="2701528"/>
            <a:ext cx="6858000" cy="1241822"/>
          </a:xfrm>
        </p:spPr>
        <p:txBody>
          <a:bodyPr/>
          <a:lstStyle>
            <a:lvl1pPr marL="0" indent="0" algn="ctr">
              <a:buNone/>
              <a:defRPr sz="1500">
                <a:latin typeface="+mn-lt"/>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xmlns="" id="{D7D430AE-0210-4E82-AD7B-41B112DE7F7D}"/>
              </a:ext>
            </a:extLst>
          </p:cNvPr>
          <p:cNvSpPr>
            <a:spLocks noGrp="1"/>
          </p:cNvSpPr>
          <p:nvPr>
            <p:ph type="dt" sz="half" idx="10"/>
          </p:nvPr>
        </p:nvSpPr>
        <p:spPr/>
        <p:txBody>
          <a:bodyPr/>
          <a:lstStyle>
            <a:lvl1pPr>
              <a:defRPr>
                <a:solidFill>
                  <a:schemeClr val="tx1">
                    <a:alpha val="60000"/>
                  </a:schemeClr>
                </a:solidFill>
                <a:latin typeface="+mn-lt"/>
              </a:defRPr>
            </a:lvl1pPr>
          </a:lstStyle>
          <a:p>
            <a:endParaRPr lang="en-US" dirty="0"/>
          </a:p>
        </p:txBody>
      </p:sp>
      <p:sp>
        <p:nvSpPr>
          <p:cNvPr id="5" name="Footer Placeholder 4">
            <a:extLst>
              <a:ext uri="{FF2B5EF4-FFF2-40B4-BE49-F238E27FC236}">
                <a16:creationId xmlns:a16="http://schemas.microsoft.com/office/drawing/2014/main" xmlns="" id="{0F221974-7DEC-459D-9642-CB5B59C82771}"/>
              </a:ext>
            </a:extLst>
          </p:cNvPr>
          <p:cNvSpPr>
            <a:spLocks noGrp="1"/>
          </p:cNvSpPr>
          <p:nvPr>
            <p:ph type="ftr" sz="quarter" idx="11"/>
          </p:nvPr>
        </p:nvSpPr>
        <p:spPr/>
        <p:txBody>
          <a:bodyPr/>
          <a:lstStyle>
            <a:lvl1pPr>
              <a:defRPr>
                <a:solidFill>
                  <a:schemeClr val="tx1">
                    <a:alpha val="60000"/>
                  </a:schemeClr>
                </a:solidFill>
                <a:latin typeface="+mn-lt"/>
              </a:defRPr>
            </a:lvl1pPr>
          </a:lstStyle>
          <a:p>
            <a:endParaRPr lang="en-US" dirty="0">
              <a:solidFill>
                <a:schemeClr val="tx1">
                  <a:alpha val="60000"/>
                </a:schemeClr>
              </a:solidFill>
            </a:endParaRPr>
          </a:p>
        </p:txBody>
      </p:sp>
      <p:sp>
        <p:nvSpPr>
          <p:cNvPr id="6" name="Slide Number Placeholder 5">
            <a:extLst>
              <a:ext uri="{FF2B5EF4-FFF2-40B4-BE49-F238E27FC236}">
                <a16:creationId xmlns:a16="http://schemas.microsoft.com/office/drawing/2014/main" xmlns="" id="{60731837-C94E-4B5B-BCF0-110C69EDB41C}"/>
              </a:ext>
            </a:extLst>
          </p:cNvPr>
          <p:cNvSpPr>
            <a:spLocks noGrp="1"/>
          </p:cNvSpPr>
          <p:nvPr>
            <p:ph type="sldNum" sz="quarter" idx="12"/>
          </p:nvPr>
        </p:nvSpPr>
        <p:spPr/>
        <p:txBody>
          <a:bodyPr/>
          <a:lstStyle>
            <a:lvl1pPr>
              <a:defRPr>
                <a:solidFill>
                  <a:schemeClr val="tx1">
                    <a:alpha val="60000"/>
                  </a:schemeClr>
                </a:solidFill>
                <a:latin typeface="+mn-lt"/>
              </a:defRPr>
            </a:lvl1pPr>
          </a:lstStyle>
          <a:p>
            <a:fld id="{73B850FF-6169-4056-8077-06FFA93A5366}" type="slidenum">
              <a:rPr lang="en-US" smtClean="0"/>
              <a:pPr/>
              <a:t>‹nº›</a:t>
            </a:fld>
            <a:endParaRPr lang="en-US" dirty="0"/>
          </a:p>
        </p:txBody>
      </p:sp>
    </p:spTree>
    <p:extLst>
      <p:ext uri="{BB962C8B-B14F-4D97-AF65-F5344CB8AC3E}">
        <p14:creationId xmlns:p14="http://schemas.microsoft.com/office/powerpoint/2010/main" val="2365113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24"/>
        <p:cNvGrpSpPr/>
        <p:nvPr/>
      </p:nvGrpSpPr>
      <p:grpSpPr>
        <a:xfrm>
          <a:off x="0" y="0"/>
          <a:ext cx="0" cy="0"/>
          <a:chOff x="0" y="0"/>
          <a:chExt cx="0" cy="0"/>
        </a:xfrm>
      </p:grpSpPr>
      <p:sp>
        <p:nvSpPr>
          <p:cNvPr id="25" name="Google Shape;25;p4"/>
          <p:cNvSpPr/>
          <p:nvPr/>
        </p:nvSpPr>
        <p:spPr>
          <a:xfrm>
            <a:off x="0" y="0"/>
            <a:ext cx="9144093" cy="5143522"/>
          </a:xfrm>
          <a:custGeom>
            <a:avLst/>
            <a:gdLst/>
            <a:ahLst/>
            <a:cxnLst/>
            <a:rect l="l" t="t" r="r" b="b"/>
            <a:pathLst>
              <a:path w="94269" h="53026" extrusionOk="0">
                <a:moveTo>
                  <a:pt x="13957" y="6721"/>
                </a:moveTo>
                <a:lnTo>
                  <a:pt x="14436" y="6960"/>
                </a:lnTo>
                <a:lnTo>
                  <a:pt x="14988" y="7255"/>
                </a:lnTo>
                <a:lnTo>
                  <a:pt x="15706" y="7660"/>
                </a:lnTo>
                <a:lnTo>
                  <a:pt x="16590" y="8157"/>
                </a:lnTo>
                <a:lnTo>
                  <a:pt x="17584" y="8746"/>
                </a:lnTo>
                <a:lnTo>
                  <a:pt x="18652" y="9446"/>
                </a:lnTo>
                <a:lnTo>
                  <a:pt x="19794" y="10219"/>
                </a:lnTo>
                <a:lnTo>
                  <a:pt x="20383" y="10642"/>
                </a:lnTo>
                <a:lnTo>
                  <a:pt x="20972" y="11084"/>
                </a:lnTo>
                <a:lnTo>
                  <a:pt x="21580" y="11526"/>
                </a:lnTo>
                <a:lnTo>
                  <a:pt x="22169" y="12005"/>
                </a:lnTo>
                <a:lnTo>
                  <a:pt x="22758" y="12502"/>
                </a:lnTo>
                <a:lnTo>
                  <a:pt x="23329" y="13018"/>
                </a:lnTo>
                <a:lnTo>
                  <a:pt x="23899" y="13533"/>
                </a:lnTo>
                <a:lnTo>
                  <a:pt x="24452" y="14085"/>
                </a:lnTo>
                <a:lnTo>
                  <a:pt x="24986" y="14638"/>
                </a:lnTo>
                <a:lnTo>
                  <a:pt x="25483" y="15208"/>
                </a:lnTo>
                <a:lnTo>
                  <a:pt x="25962" y="15798"/>
                </a:lnTo>
                <a:lnTo>
                  <a:pt x="26422" y="16405"/>
                </a:lnTo>
                <a:lnTo>
                  <a:pt x="26845" y="17013"/>
                </a:lnTo>
                <a:lnTo>
                  <a:pt x="27232" y="17639"/>
                </a:lnTo>
                <a:lnTo>
                  <a:pt x="27582" y="18283"/>
                </a:lnTo>
                <a:lnTo>
                  <a:pt x="27729" y="18596"/>
                </a:lnTo>
                <a:lnTo>
                  <a:pt x="27876" y="18928"/>
                </a:lnTo>
                <a:lnTo>
                  <a:pt x="28005" y="19241"/>
                </a:lnTo>
                <a:lnTo>
                  <a:pt x="28134" y="19572"/>
                </a:lnTo>
                <a:lnTo>
                  <a:pt x="28245" y="19885"/>
                </a:lnTo>
                <a:lnTo>
                  <a:pt x="28337" y="20216"/>
                </a:lnTo>
                <a:lnTo>
                  <a:pt x="28484" y="20842"/>
                </a:lnTo>
                <a:lnTo>
                  <a:pt x="28594" y="21468"/>
                </a:lnTo>
                <a:lnTo>
                  <a:pt x="28668" y="22094"/>
                </a:lnTo>
                <a:lnTo>
                  <a:pt x="28686" y="22702"/>
                </a:lnTo>
                <a:lnTo>
                  <a:pt x="28686" y="23291"/>
                </a:lnTo>
                <a:lnTo>
                  <a:pt x="28650" y="23880"/>
                </a:lnTo>
                <a:lnTo>
                  <a:pt x="28576" y="24451"/>
                </a:lnTo>
                <a:lnTo>
                  <a:pt x="28465" y="25003"/>
                </a:lnTo>
                <a:lnTo>
                  <a:pt x="28337" y="25556"/>
                </a:lnTo>
                <a:lnTo>
                  <a:pt x="28189" y="26090"/>
                </a:lnTo>
                <a:lnTo>
                  <a:pt x="28024" y="26587"/>
                </a:lnTo>
                <a:lnTo>
                  <a:pt x="27839" y="27084"/>
                </a:lnTo>
                <a:lnTo>
                  <a:pt x="27637" y="27563"/>
                </a:lnTo>
                <a:lnTo>
                  <a:pt x="27434" y="28023"/>
                </a:lnTo>
                <a:lnTo>
                  <a:pt x="27213" y="28446"/>
                </a:lnTo>
                <a:lnTo>
                  <a:pt x="26974" y="28870"/>
                </a:lnTo>
                <a:lnTo>
                  <a:pt x="26753" y="29257"/>
                </a:lnTo>
                <a:lnTo>
                  <a:pt x="26514" y="29625"/>
                </a:lnTo>
                <a:lnTo>
                  <a:pt x="26072" y="30288"/>
                </a:lnTo>
                <a:lnTo>
                  <a:pt x="25649" y="30840"/>
                </a:lnTo>
                <a:lnTo>
                  <a:pt x="25299" y="31300"/>
                </a:lnTo>
                <a:lnTo>
                  <a:pt x="25004" y="31632"/>
                </a:lnTo>
                <a:lnTo>
                  <a:pt x="24746" y="31889"/>
                </a:lnTo>
                <a:lnTo>
                  <a:pt x="24378" y="31889"/>
                </a:lnTo>
                <a:lnTo>
                  <a:pt x="23936" y="31871"/>
                </a:lnTo>
                <a:lnTo>
                  <a:pt x="23365" y="31834"/>
                </a:lnTo>
                <a:lnTo>
                  <a:pt x="22666" y="31742"/>
                </a:lnTo>
                <a:lnTo>
                  <a:pt x="21874" y="31613"/>
                </a:lnTo>
                <a:lnTo>
                  <a:pt x="21451" y="31521"/>
                </a:lnTo>
                <a:lnTo>
                  <a:pt x="21009" y="31429"/>
                </a:lnTo>
                <a:lnTo>
                  <a:pt x="20548" y="31300"/>
                </a:lnTo>
                <a:lnTo>
                  <a:pt x="20088" y="31171"/>
                </a:lnTo>
                <a:lnTo>
                  <a:pt x="19609" y="31006"/>
                </a:lnTo>
                <a:lnTo>
                  <a:pt x="19131" y="30822"/>
                </a:lnTo>
                <a:lnTo>
                  <a:pt x="18634" y="30619"/>
                </a:lnTo>
                <a:lnTo>
                  <a:pt x="18155" y="30380"/>
                </a:lnTo>
                <a:lnTo>
                  <a:pt x="17676" y="30122"/>
                </a:lnTo>
                <a:lnTo>
                  <a:pt x="17198" y="29846"/>
                </a:lnTo>
                <a:lnTo>
                  <a:pt x="16719" y="29533"/>
                </a:lnTo>
                <a:lnTo>
                  <a:pt x="16259" y="29201"/>
                </a:lnTo>
                <a:lnTo>
                  <a:pt x="15798" y="28815"/>
                </a:lnTo>
                <a:lnTo>
                  <a:pt x="15356" y="28410"/>
                </a:lnTo>
                <a:lnTo>
                  <a:pt x="14951" y="27968"/>
                </a:lnTo>
                <a:lnTo>
                  <a:pt x="14546" y="27507"/>
                </a:lnTo>
                <a:lnTo>
                  <a:pt x="14160" y="26992"/>
                </a:lnTo>
                <a:lnTo>
                  <a:pt x="13810" y="26440"/>
                </a:lnTo>
                <a:lnTo>
                  <a:pt x="13644" y="26145"/>
                </a:lnTo>
                <a:lnTo>
                  <a:pt x="13478" y="25850"/>
                </a:lnTo>
                <a:lnTo>
                  <a:pt x="13331" y="25537"/>
                </a:lnTo>
                <a:lnTo>
                  <a:pt x="13184" y="25224"/>
                </a:lnTo>
                <a:lnTo>
                  <a:pt x="13055" y="24893"/>
                </a:lnTo>
                <a:lnTo>
                  <a:pt x="12926" y="24562"/>
                </a:lnTo>
                <a:lnTo>
                  <a:pt x="12705" y="23862"/>
                </a:lnTo>
                <a:lnTo>
                  <a:pt x="12521" y="23162"/>
                </a:lnTo>
                <a:lnTo>
                  <a:pt x="12374" y="22426"/>
                </a:lnTo>
                <a:lnTo>
                  <a:pt x="12245" y="21689"/>
                </a:lnTo>
                <a:lnTo>
                  <a:pt x="12153" y="20935"/>
                </a:lnTo>
                <a:lnTo>
                  <a:pt x="12097" y="20161"/>
                </a:lnTo>
                <a:lnTo>
                  <a:pt x="12061" y="19388"/>
                </a:lnTo>
                <a:lnTo>
                  <a:pt x="12042" y="18615"/>
                </a:lnTo>
                <a:lnTo>
                  <a:pt x="12042" y="17841"/>
                </a:lnTo>
                <a:lnTo>
                  <a:pt x="12079" y="17086"/>
                </a:lnTo>
                <a:lnTo>
                  <a:pt x="12116" y="16313"/>
                </a:lnTo>
                <a:lnTo>
                  <a:pt x="12190" y="15558"/>
                </a:lnTo>
                <a:lnTo>
                  <a:pt x="12263" y="14803"/>
                </a:lnTo>
                <a:lnTo>
                  <a:pt x="12355" y="14085"/>
                </a:lnTo>
                <a:lnTo>
                  <a:pt x="12466" y="13367"/>
                </a:lnTo>
                <a:lnTo>
                  <a:pt x="12687" y="12005"/>
                </a:lnTo>
                <a:lnTo>
                  <a:pt x="12926" y="10753"/>
                </a:lnTo>
                <a:lnTo>
                  <a:pt x="13184" y="9611"/>
                </a:lnTo>
                <a:lnTo>
                  <a:pt x="13423" y="8636"/>
                </a:lnTo>
                <a:lnTo>
                  <a:pt x="13626" y="7844"/>
                </a:lnTo>
                <a:lnTo>
                  <a:pt x="13810" y="7236"/>
                </a:lnTo>
                <a:lnTo>
                  <a:pt x="13957" y="6721"/>
                </a:lnTo>
                <a:close/>
                <a:moveTo>
                  <a:pt x="1" y="0"/>
                </a:moveTo>
                <a:lnTo>
                  <a:pt x="1" y="53026"/>
                </a:lnTo>
                <a:lnTo>
                  <a:pt x="94269" y="53026"/>
                </a:lnTo>
                <a:lnTo>
                  <a:pt x="9426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6" name="Google Shape;26;p4"/>
          <p:cNvSpPr/>
          <p:nvPr/>
        </p:nvSpPr>
        <p:spPr>
          <a:xfrm>
            <a:off x="1650244" y="3237827"/>
            <a:ext cx="930521" cy="1355672"/>
          </a:xfrm>
          <a:custGeom>
            <a:avLst/>
            <a:gdLst/>
            <a:ahLst/>
            <a:cxnLst/>
            <a:rect l="l" t="t" r="r" b="b"/>
            <a:pathLst>
              <a:path w="9593" h="13976" extrusionOk="0">
                <a:moveTo>
                  <a:pt x="7163" y="1"/>
                </a:moveTo>
                <a:lnTo>
                  <a:pt x="6610" y="19"/>
                </a:lnTo>
                <a:lnTo>
                  <a:pt x="6260" y="56"/>
                </a:lnTo>
                <a:lnTo>
                  <a:pt x="5874" y="111"/>
                </a:lnTo>
                <a:lnTo>
                  <a:pt x="5469" y="166"/>
                </a:lnTo>
                <a:lnTo>
                  <a:pt x="5027" y="277"/>
                </a:lnTo>
                <a:lnTo>
                  <a:pt x="4585" y="387"/>
                </a:lnTo>
                <a:lnTo>
                  <a:pt x="4125" y="553"/>
                </a:lnTo>
                <a:lnTo>
                  <a:pt x="3664" y="756"/>
                </a:lnTo>
                <a:lnTo>
                  <a:pt x="3204" y="995"/>
                </a:lnTo>
                <a:lnTo>
                  <a:pt x="2983" y="1124"/>
                </a:lnTo>
                <a:lnTo>
                  <a:pt x="2762" y="1271"/>
                </a:lnTo>
                <a:lnTo>
                  <a:pt x="2541" y="1418"/>
                </a:lnTo>
                <a:lnTo>
                  <a:pt x="2320" y="1603"/>
                </a:lnTo>
                <a:lnTo>
                  <a:pt x="2118" y="1787"/>
                </a:lnTo>
                <a:lnTo>
                  <a:pt x="1915" y="1971"/>
                </a:lnTo>
                <a:lnTo>
                  <a:pt x="1713" y="2192"/>
                </a:lnTo>
                <a:lnTo>
                  <a:pt x="1529" y="2413"/>
                </a:lnTo>
                <a:lnTo>
                  <a:pt x="1344" y="2652"/>
                </a:lnTo>
                <a:lnTo>
                  <a:pt x="1160" y="2910"/>
                </a:lnTo>
                <a:lnTo>
                  <a:pt x="1013" y="3186"/>
                </a:lnTo>
                <a:lnTo>
                  <a:pt x="866" y="3462"/>
                </a:lnTo>
                <a:lnTo>
                  <a:pt x="700" y="3830"/>
                </a:lnTo>
                <a:lnTo>
                  <a:pt x="553" y="4217"/>
                </a:lnTo>
                <a:lnTo>
                  <a:pt x="424" y="4622"/>
                </a:lnTo>
                <a:lnTo>
                  <a:pt x="313" y="5027"/>
                </a:lnTo>
                <a:lnTo>
                  <a:pt x="221" y="5451"/>
                </a:lnTo>
                <a:lnTo>
                  <a:pt x="148" y="5874"/>
                </a:lnTo>
                <a:lnTo>
                  <a:pt x="92" y="6298"/>
                </a:lnTo>
                <a:lnTo>
                  <a:pt x="56" y="6739"/>
                </a:lnTo>
                <a:lnTo>
                  <a:pt x="19" y="7181"/>
                </a:lnTo>
                <a:lnTo>
                  <a:pt x="0" y="7605"/>
                </a:lnTo>
                <a:lnTo>
                  <a:pt x="0" y="8489"/>
                </a:lnTo>
                <a:lnTo>
                  <a:pt x="37" y="9335"/>
                </a:lnTo>
                <a:lnTo>
                  <a:pt x="111" y="10164"/>
                </a:lnTo>
                <a:lnTo>
                  <a:pt x="185" y="10937"/>
                </a:lnTo>
                <a:lnTo>
                  <a:pt x="295" y="11655"/>
                </a:lnTo>
                <a:lnTo>
                  <a:pt x="405" y="12318"/>
                </a:lnTo>
                <a:lnTo>
                  <a:pt x="516" y="12871"/>
                </a:lnTo>
                <a:lnTo>
                  <a:pt x="682" y="13681"/>
                </a:lnTo>
                <a:lnTo>
                  <a:pt x="755" y="13975"/>
                </a:lnTo>
                <a:lnTo>
                  <a:pt x="1050" y="13846"/>
                </a:lnTo>
                <a:lnTo>
                  <a:pt x="1786" y="13497"/>
                </a:lnTo>
                <a:lnTo>
                  <a:pt x="2302" y="13239"/>
                </a:lnTo>
                <a:lnTo>
                  <a:pt x="2873" y="12926"/>
                </a:lnTo>
                <a:lnTo>
                  <a:pt x="3499" y="12558"/>
                </a:lnTo>
                <a:lnTo>
                  <a:pt x="4180" y="12152"/>
                </a:lnTo>
                <a:lnTo>
                  <a:pt x="4861" y="11711"/>
                </a:lnTo>
                <a:lnTo>
                  <a:pt x="5561" y="11213"/>
                </a:lnTo>
                <a:lnTo>
                  <a:pt x="6260" y="10680"/>
                </a:lnTo>
                <a:lnTo>
                  <a:pt x="6592" y="10385"/>
                </a:lnTo>
                <a:lnTo>
                  <a:pt x="6923" y="10090"/>
                </a:lnTo>
                <a:lnTo>
                  <a:pt x="7236" y="9796"/>
                </a:lnTo>
                <a:lnTo>
                  <a:pt x="7549" y="9483"/>
                </a:lnTo>
                <a:lnTo>
                  <a:pt x="7825" y="9170"/>
                </a:lnTo>
                <a:lnTo>
                  <a:pt x="8102" y="8838"/>
                </a:lnTo>
                <a:lnTo>
                  <a:pt x="8359" y="8507"/>
                </a:lnTo>
                <a:lnTo>
                  <a:pt x="8599" y="8157"/>
                </a:lnTo>
                <a:lnTo>
                  <a:pt x="8820" y="7807"/>
                </a:lnTo>
                <a:lnTo>
                  <a:pt x="9004" y="7457"/>
                </a:lnTo>
                <a:lnTo>
                  <a:pt x="9133" y="7163"/>
                </a:lnTo>
                <a:lnTo>
                  <a:pt x="9243" y="6868"/>
                </a:lnTo>
                <a:lnTo>
                  <a:pt x="9354" y="6592"/>
                </a:lnTo>
                <a:lnTo>
                  <a:pt x="9427" y="6298"/>
                </a:lnTo>
                <a:lnTo>
                  <a:pt x="9482" y="6021"/>
                </a:lnTo>
                <a:lnTo>
                  <a:pt x="9538" y="5727"/>
                </a:lnTo>
                <a:lnTo>
                  <a:pt x="9556" y="5451"/>
                </a:lnTo>
                <a:lnTo>
                  <a:pt x="9575" y="5174"/>
                </a:lnTo>
                <a:lnTo>
                  <a:pt x="9593" y="4917"/>
                </a:lnTo>
                <a:lnTo>
                  <a:pt x="9575" y="4641"/>
                </a:lnTo>
                <a:lnTo>
                  <a:pt x="9556" y="4383"/>
                </a:lnTo>
                <a:lnTo>
                  <a:pt x="9519" y="4125"/>
                </a:lnTo>
                <a:lnTo>
                  <a:pt x="9427" y="3609"/>
                </a:lnTo>
                <a:lnTo>
                  <a:pt x="9317" y="3131"/>
                </a:lnTo>
                <a:lnTo>
                  <a:pt x="9169" y="2670"/>
                </a:lnTo>
                <a:lnTo>
                  <a:pt x="8985" y="2247"/>
                </a:lnTo>
                <a:lnTo>
                  <a:pt x="8801" y="1842"/>
                </a:lnTo>
                <a:lnTo>
                  <a:pt x="8617" y="1474"/>
                </a:lnTo>
                <a:lnTo>
                  <a:pt x="8415" y="1142"/>
                </a:lnTo>
                <a:lnTo>
                  <a:pt x="8230" y="848"/>
                </a:lnTo>
                <a:lnTo>
                  <a:pt x="7899" y="387"/>
                </a:lnTo>
                <a:lnTo>
                  <a:pt x="2836" y="9777"/>
                </a:lnTo>
                <a:lnTo>
                  <a:pt x="716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7" name="Google Shape;27;p4"/>
          <p:cNvSpPr/>
          <p:nvPr/>
        </p:nvSpPr>
        <p:spPr>
          <a:xfrm>
            <a:off x="7602686" y="3512916"/>
            <a:ext cx="1278848" cy="1021604"/>
          </a:xfrm>
          <a:custGeom>
            <a:avLst/>
            <a:gdLst/>
            <a:ahLst/>
            <a:cxnLst/>
            <a:rect l="l" t="t" r="r" b="b"/>
            <a:pathLst>
              <a:path w="13184" h="10532" extrusionOk="0">
                <a:moveTo>
                  <a:pt x="4640" y="0"/>
                </a:moveTo>
                <a:lnTo>
                  <a:pt x="4107" y="19"/>
                </a:lnTo>
                <a:lnTo>
                  <a:pt x="3609" y="55"/>
                </a:lnTo>
                <a:lnTo>
                  <a:pt x="3112" y="147"/>
                </a:lnTo>
                <a:lnTo>
                  <a:pt x="2652" y="240"/>
                </a:lnTo>
                <a:lnTo>
                  <a:pt x="2229" y="368"/>
                </a:lnTo>
                <a:lnTo>
                  <a:pt x="1823" y="497"/>
                </a:lnTo>
                <a:lnTo>
                  <a:pt x="1455" y="645"/>
                </a:lnTo>
                <a:lnTo>
                  <a:pt x="1124" y="792"/>
                </a:lnTo>
                <a:lnTo>
                  <a:pt x="608" y="1050"/>
                </a:lnTo>
                <a:lnTo>
                  <a:pt x="9280" y="7659"/>
                </a:lnTo>
                <a:lnTo>
                  <a:pt x="93" y="1731"/>
                </a:lnTo>
                <a:lnTo>
                  <a:pt x="38" y="2302"/>
                </a:lnTo>
                <a:lnTo>
                  <a:pt x="1" y="2651"/>
                </a:lnTo>
                <a:lnTo>
                  <a:pt x="1" y="3038"/>
                </a:lnTo>
                <a:lnTo>
                  <a:pt x="1" y="3480"/>
                </a:lnTo>
                <a:lnTo>
                  <a:pt x="38" y="3922"/>
                </a:lnTo>
                <a:lnTo>
                  <a:pt x="93" y="4401"/>
                </a:lnTo>
                <a:lnTo>
                  <a:pt x="166" y="4879"/>
                </a:lnTo>
                <a:lnTo>
                  <a:pt x="295" y="5376"/>
                </a:lnTo>
                <a:lnTo>
                  <a:pt x="461" y="5873"/>
                </a:lnTo>
                <a:lnTo>
                  <a:pt x="553" y="6131"/>
                </a:lnTo>
                <a:lnTo>
                  <a:pt x="664" y="6389"/>
                </a:lnTo>
                <a:lnTo>
                  <a:pt x="792" y="6628"/>
                </a:lnTo>
                <a:lnTo>
                  <a:pt x="940" y="6868"/>
                </a:lnTo>
                <a:lnTo>
                  <a:pt x="1087" y="7107"/>
                </a:lnTo>
                <a:lnTo>
                  <a:pt x="1253" y="7346"/>
                </a:lnTo>
                <a:lnTo>
                  <a:pt x="1437" y="7586"/>
                </a:lnTo>
                <a:lnTo>
                  <a:pt x="1639" y="7807"/>
                </a:lnTo>
                <a:lnTo>
                  <a:pt x="1842" y="8028"/>
                </a:lnTo>
                <a:lnTo>
                  <a:pt x="2081" y="8249"/>
                </a:lnTo>
                <a:lnTo>
                  <a:pt x="2321" y="8451"/>
                </a:lnTo>
                <a:lnTo>
                  <a:pt x="2597" y="8654"/>
                </a:lnTo>
                <a:lnTo>
                  <a:pt x="2928" y="8875"/>
                </a:lnTo>
                <a:lnTo>
                  <a:pt x="3296" y="9077"/>
                </a:lnTo>
                <a:lnTo>
                  <a:pt x="3683" y="9280"/>
                </a:lnTo>
                <a:lnTo>
                  <a:pt x="4070" y="9445"/>
                </a:lnTo>
                <a:lnTo>
                  <a:pt x="4475" y="9611"/>
                </a:lnTo>
                <a:lnTo>
                  <a:pt x="4898" y="9758"/>
                </a:lnTo>
                <a:lnTo>
                  <a:pt x="5322" y="9869"/>
                </a:lnTo>
                <a:lnTo>
                  <a:pt x="5764" y="9998"/>
                </a:lnTo>
                <a:lnTo>
                  <a:pt x="6187" y="10090"/>
                </a:lnTo>
                <a:lnTo>
                  <a:pt x="6629" y="10182"/>
                </a:lnTo>
                <a:lnTo>
                  <a:pt x="7071" y="10255"/>
                </a:lnTo>
                <a:lnTo>
                  <a:pt x="7513" y="10329"/>
                </a:lnTo>
                <a:lnTo>
                  <a:pt x="8378" y="10421"/>
                </a:lnTo>
                <a:lnTo>
                  <a:pt x="9225" y="10476"/>
                </a:lnTo>
                <a:lnTo>
                  <a:pt x="10035" y="10513"/>
                </a:lnTo>
                <a:lnTo>
                  <a:pt x="10772" y="10532"/>
                </a:lnTo>
                <a:lnTo>
                  <a:pt x="11434" y="10513"/>
                </a:lnTo>
                <a:lnTo>
                  <a:pt x="12024" y="10495"/>
                </a:lnTo>
                <a:lnTo>
                  <a:pt x="12870" y="10458"/>
                </a:lnTo>
                <a:lnTo>
                  <a:pt x="13183" y="10421"/>
                </a:lnTo>
                <a:lnTo>
                  <a:pt x="13091" y="10127"/>
                </a:lnTo>
                <a:lnTo>
                  <a:pt x="12852" y="9316"/>
                </a:lnTo>
                <a:lnTo>
                  <a:pt x="12686" y="8764"/>
                </a:lnTo>
                <a:lnTo>
                  <a:pt x="12465" y="8138"/>
                </a:lnTo>
                <a:lnTo>
                  <a:pt x="12189" y="7438"/>
                </a:lnTo>
                <a:lnTo>
                  <a:pt x="11895" y="6684"/>
                </a:lnTo>
                <a:lnTo>
                  <a:pt x="11545" y="5929"/>
                </a:lnTo>
                <a:lnTo>
                  <a:pt x="11158" y="5137"/>
                </a:lnTo>
                <a:lnTo>
                  <a:pt x="10956" y="4750"/>
                </a:lnTo>
                <a:lnTo>
                  <a:pt x="10735" y="4364"/>
                </a:lnTo>
                <a:lnTo>
                  <a:pt x="10495" y="3977"/>
                </a:lnTo>
                <a:lnTo>
                  <a:pt x="10256" y="3590"/>
                </a:lnTo>
                <a:lnTo>
                  <a:pt x="9998" y="3222"/>
                </a:lnTo>
                <a:lnTo>
                  <a:pt x="9740" y="2872"/>
                </a:lnTo>
                <a:lnTo>
                  <a:pt x="9464" y="2523"/>
                </a:lnTo>
                <a:lnTo>
                  <a:pt x="9170" y="2191"/>
                </a:lnTo>
                <a:lnTo>
                  <a:pt x="8875" y="1878"/>
                </a:lnTo>
                <a:lnTo>
                  <a:pt x="8562" y="1584"/>
                </a:lnTo>
                <a:lnTo>
                  <a:pt x="8249" y="1307"/>
                </a:lnTo>
                <a:lnTo>
                  <a:pt x="7918" y="1068"/>
                </a:lnTo>
                <a:lnTo>
                  <a:pt x="7642" y="884"/>
                </a:lnTo>
                <a:lnTo>
                  <a:pt x="7365" y="718"/>
                </a:lnTo>
                <a:lnTo>
                  <a:pt x="7089" y="589"/>
                </a:lnTo>
                <a:lnTo>
                  <a:pt x="6813" y="460"/>
                </a:lnTo>
                <a:lnTo>
                  <a:pt x="6537" y="350"/>
                </a:lnTo>
                <a:lnTo>
                  <a:pt x="6261" y="258"/>
                </a:lnTo>
                <a:lnTo>
                  <a:pt x="5985" y="184"/>
                </a:lnTo>
                <a:lnTo>
                  <a:pt x="5708" y="111"/>
                </a:lnTo>
                <a:lnTo>
                  <a:pt x="5432" y="74"/>
                </a:lnTo>
                <a:lnTo>
                  <a:pt x="5174" y="37"/>
                </a:lnTo>
                <a:lnTo>
                  <a:pt x="4898" y="19"/>
                </a:lnTo>
                <a:lnTo>
                  <a:pt x="464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8" name="Google Shape;28;p4"/>
          <p:cNvSpPr/>
          <p:nvPr/>
        </p:nvSpPr>
        <p:spPr>
          <a:xfrm>
            <a:off x="6991883" y="3961149"/>
            <a:ext cx="566286" cy="927029"/>
          </a:xfrm>
          <a:custGeom>
            <a:avLst/>
            <a:gdLst/>
            <a:ahLst/>
            <a:cxnLst/>
            <a:rect l="l" t="t" r="r" b="b"/>
            <a:pathLst>
              <a:path w="5838" h="9557" extrusionOk="0">
                <a:moveTo>
                  <a:pt x="3628" y="0"/>
                </a:moveTo>
                <a:lnTo>
                  <a:pt x="3499" y="37"/>
                </a:lnTo>
                <a:lnTo>
                  <a:pt x="3149" y="129"/>
                </a:lnTo>
                <a:lnTo>
                  <a:pt x="2910" y="203"/>
                </a:lnTo>
                <a:lnTo>
                  <a:pt x="2634" y="313"/>
                </a:lnTo>
                <a:lnTo>
                  <a:pt x="2358" y="442"/>
                </a:lnTo>
                <a:lnTo>
                  <a:pt x="2045" y="608"/>
                </a:lnTo>
                <a:lnTo>
                  <a:pt x="1732" y="792"/>
                </a:lnTo>
                <a:lnTo>
                  <a:pt x="1419" y="1013"/>
                </a:lnTo>
                <a:lnTo>
                  <a:pt x="1124" y="1289"/>
                </a:lnTo>
                <a:lnTo>
                  <a:pt x="977" y="1418"/>
                </a:lnTo>
                <a:lnTo>
                  <a:pt x="848" y="1584"/>
                </a:lnTo>
                <a:lnTo>
                  <a:pt x="719" y="1750"/>
                </a:lnTo>
                <a:lnTo>
                  <a:pt x="590" y="1915"/>
                </a:lnTo>
                <a:lnTo>
                  <a:pt x="480" y="2099"/>
                </a:lnTo>
                <a:lnTo>
                  <a:pt x="369" y="2302"/>
                </a:lnTo>
                <a:lnTo>
                  <a:pt x="277" y="2504"/>
                </a:lnTo>
                <a:lnTo>
                  <a:pt x="203" y="2725"/>
                </a:lnTo>
                <a:lnTo>
                  <a:pt x="130" y="2946"/>
                </a:lnTo>
                <a:lnTo>
                  <a:pt x="75" y="3186"/>
                </a:lnTo>
                <a:lnTo>
                  <a:pt x="38" y="3443"/>
                </a:lnTo>
                <a:lnTo>
                  <a:pt x="19" y="3701"/>
                </a:lnTo>
                <a:lnTo>
                  <a:pt x="1" y="3959"/>
                </a:lnTo>
                <a:lnTo>
                  <a:pt x="1" y="4217"/>
                </a:lnTo>
                <a:lnTo>
                  <a:pt x="19" y="4493"/>
                </a:lnTo>
                <a:lnTo>
                  <a:pt x="56" y="4751"/>
                </a:lnTo>
                <a:lnTo>
                  <a:pt x="130" y="5303"/>
                </a:lnTo>
                <a:lnTo>
                  <a:pt x="259" y="5837"/>
                </a:lnTo>
                <a:lnTo>
                  <a:pt x="406" y="6353"/>
                </a:lnTo>
                <a:lnTo>
                  <a:pt x="572" y="6868"/>
                </a:lnTo>
                <a:lnTo>
                  <a:pt x="756" y="7365"/>
                </a:lnTo>
                <a:lnTo>
                  <a:pt x="940" y="7807"/>
                </a:lnTo>
                <a:lnTo>
                  <a:pt x="1142" y="8231"/>
                </a:lnTo>
                <a:lnTo>
                  <a:pt x="1474" y="8930"/>
                </a:lnTo>
                <a:lnTo>
                  <a:pt x="1732" y="9390"/>
                </a:lnTo>
                <a:lnTo>
                  <a:pt x="1824" y="9556"/>
                </a:lnTo>
                <a:lnTo>
                  <a:pt x="1971" y="9427"/>
                </a:lnTo>
                <a:lnTo>
                  <a:pt x="2376" y="9096"/>
                </a:lnTo>
                <a:lnTo>
                  <a:pt x="2947" y="8580"/>
                </a:lnTo>
                <a:lnTo>
                  <a:pt x="3260" y="8249"/>
                </a:lnTo>
                <a:lnTo>
                  <a:pt x="3610" y="7899"/>
                </a:lnTo>
                <a:lnTo>
                  <a:pt x="3959" y="7512"/>
                </a:lnTo>
                <a:lnTo>
                  <a:pt x="4309" y="7107"/>
                </a:lnTo>
                <a:lnTo>
                  <a:pt x="4641" y="6666"/>
                </a:lnTo>
                <a:lnTo>
                  <a:pt x="4954" y="6205"/>
                </a:lnTo>
                <a:lnTo>
                  <a:pt x="5230" y="5745"/>
                </a:lnTo>
                <a:lnTo>
                  <a:pt x="5359" y="5506"/>
                </a:lnTo>
                <a:lnTo>
                  <a:pt x="5469" y="5266"/>
                </a:lnTo>
                <a:lnTo>
                  <a:pt x="5561" y="5008"/>
                </a:lnTo>
                <a:lnTo>
                  <a:pt x="5653" y="4769"/>
                </a:lnTo>
                <a:lnTo>
                  <a:pt x="5727" y="4530"/>
                </a:lnTo>
                <a:lnTo>
                  <a:pt x="5782" y="4272"/>
                </a:lnTo>
                <a:lnTo>
                  <a:pt x="5819" y="4033"/>
                </a:lnTo>
                <a:lnTo>
                  <a:pt x="5837" y="3793"/>
                </a:lnTo>
                <a:lnTo>
                  <a:pt x="5837" y="3554"/>
                </a:lnTo>
                <a:lnTo>
                  <a:pt x="5837" y="3333"/>
                </a:lnTo>
                <a:lnTo>
                  <a:pt x="5801" y="3112"/>
                </a:lnTo>
                <a:lnTo>
                  <a:pt x="5764" y="2910"/>
                </a:lnTo>
                <a:lnTo>
                  <a:pt x="5727" y="2689"/>
                </a:lnTo>
                <a:lnTo>
                  <a:pt x="5653" y="2486"/>
                </a:lnTo>
                <a:lnTo>
                  <a:pt x="5580" y="2302"/>
                </a:lnTo>
                <a:lnTo>
                  <a:pt x="5506" y="2118"/>
                </a:lnTo>
                <a:lnTo>
                  <a:pt x="5322" y="1768"/>
                </a:lnTo>
                <a:lnTo>
                  <a:pt x="5119" y="1437"/>
                </a:lnTo>
                <a:lnTo>
                  <a:pt x="4898" y="1142"/>
                </a:lnTo>
                <a:lnTo>
                  <a:pt x="4677" y="884"/>
                </a:lnTo>
                <a:lnTo>
                  <a:pt x="4457" y="663"/>
                </a:lnTo>
                <a:lnTo>
                  <a:pt x="4236" y="461"/>
                </a:lnTo>
                <a:lnTo>
                  <a:pt x="4051" y="295"/>
                </a:lnTo>
                <a:lnTo>
                  <a:pt x="3757" y="74"/>
                </a:lnTo>
                <a:lnTo>
                  <a:pt x="3628"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9" name="Google Shape;29;p4"/>
          <p:cNvSpPr/>
          <p:nvPr/>
        </p:nvSpPr>
        <p:spPr>
          <a:xfrm>
            <a:off x="0" y="2514602"/>
            <a:ext cx="1378855" cy="1907408"/>
          </a:xfrm>
          <a:custGeom>
            <a:avLst/>
            <a:gdLst/>
            <a:ahLst/>
            <a:cxnLst/>
            <a:rect l="l" t="t" r="r" b="b"/>
            <a:pathLst>
              <a:path w="14215" h="19664" extrusionOk="0">
                <a:moveTo>
                  <a:pt x="4383" y="0"/>
                </a:moveTo>
                <a:lnTo>
                  <a:pt x="3794" y="18"/>
                </a:lnTo>
                <a:lnTo>
                  <a:pt x="3223" y="74"/>
                </a:lnTo>
                <a:lnTo>
                  <a:pt x="2652" y="147"/>
                </a:lnTo>
                <a:lnTo>
                  <a:pt x="2100" y="276"/>
                </a:lnTo>
                <a:lnTo>
                  <a:pt x="1548" y="405"/>
                </a:lnTo>
                <a:lnTo>
                  <a:pt x="1014" y="589"/>
                </a:lnTo>
                <a:lnTo>
                  <a:pt x="498" y="792"/>
                </a:lnTo>
                <a:lnTo>
                  <a:pt x="1" y="1031"/>
                </a:lnTo>
                <a:lnTo>
                  <a:pt x="1" y="18633"/>
                </a:lnTo>
                <a:lnTo>
                  <a:pt x="498" y="18872"/>
                </a:lnTo>
                <a:lnTo>
                  <a:pt x="1014" y="19075"/>
                </a:lnTo>
                <a:lnTo>
                  <a:pt x="1548" y="19259"/>
                </a:lnTo>
                <a:lnTo>
                  <a:pt x="2100" y="19388"/>
                </a:lnTo>
                <a:lnTo>
                  <a:pt x="2652" y="19516"/>
                </a:lnTo>
                <a:lnTo>
                  <a:pt x="3223" y="19590"/>
                </a:lnTo>
                <a:lnTo>
                  <a:pt x="3794" y="19645"/>
                </a:lnTo>
                <a:lnTo>
                  <a:pt x="4383" y="19664"/>
                </a:lnTo>
                <a:lnTo>
                  <a:pt x="4880" y="19645"/>
                </a:lnTo>
                <a:lnTo>
                  <a:pt x="5396" y="19608"/>
                </a:lnTo>
                <a:lnTo>
                  <a:pt x="5874" y="19553"/>
                </a:lnTo>
                <a:lnTo>
                  <a:pt x="6371" y="19461"/>
                </a:lnTo>
                <a:lnTo>
                  <a:pt x="6832" y="19351"/>
                </a:lnTo>
                <a:lnTo>
                  <a:pt x="7310" y="19222"/>
                </a:lnTo>
                <a:lnTo>
                  <a:pt x="7771" y="19075"/>
                </a:lnTo>
                <a:lnTo>
                  <a:pt x="8213" y="18890"/>
                </a:lnTo>
                <a:lnTo>
                  <a:pt x="8654" y="18688"/>
                </a:lnTo>
                <a:lnTo>
                  <a:pt x="9078" y="18485"/>
                </a:lnTo>
                <a:lnTo>
                  <a:pt x="9483" y="18246"/>
                </a:lnTo>
                <a:lnTo>
                  <a:pt x="9888" y="17988"/>
                </a:lnTo>
                <a:lnTo>
                  <a:pt x="10275" y="17712"/>
                </a:lnTo>
                <a:lnTo>
                  <a:pt x="10643" y="17417"/>
                </a:lnTo>
                <a:lnTo>
                  <a:pt x="10993" y="17104"/>
                </a:lnTo>
                <a:lnTo>
                  <a:pt x="11343" y="16791"/>
                </a:lnTo>
                <a:lnTo>
                  <a:pt x="11656" y="16442"/>
                </a:lnTo>
                <a:lnTo>
                  <a:pt x="11969" y="16092"/>
                </a:lnTo>
                <a:lnTo>
                  <a:pt x="12263" y="15724"/>
                </a:lnTo>
                <a:lnTo>
                  <a:pt x="12539" y="15337"/>
                </a:lnTo>
                <a:lnTo>
                  <a:pt x="12797" y="14932"/>
                </a:lnTo>
                <a:lnTo>
                  <a:pt x="13036" y="14527"/>
                </a:lnTo>
                <a:lnTo>
                  <a:pt x="13239" y="14103"/>
                </a:lnTo>
                <a:lnTo>
                  <a:pt x="13442" y="13662"/>
                </a:lnTo>
                <a:lnTo>
                  <a:pt x="13626" y="13220"/>
                </a:lnTo>
                <a:lnTo>
                  <a:pt x="13773" y="12759"/>
                </a:lnTo>
                <a:lnTo>
                  <a:pt x="13902" y="12281"/>
                </a:lnTo>
                <a:lnTo>
                  <a:pt x="14012" y="11820"/>
                </a:lnTo>
                <a:lnTo>
                  <a:pt x="14104" y="11323"/>
                </a:lnTo>
                <a:lnTo>
                  <a:pt x="14160" y="10845"/>
                </a:lnTo>
                <a:lnTo>
                  <a:pt x="14196" y="10329"/>
                </a:lnTo>
                <a:lnTo>
                  <a:pt x="14215" y="9832"/>
                </a:lnTo>
                <a:lnTo>
                  <a:pt x="14196" y="9335"/>
                </a:lnTo>
                <a:lnTo>
                  <a:pt x="14160" y="8819"/>
                </a:lnTo>
                <a:lnTo>
                  <a:pt x="14104" y="8341"/>
                </a:lnTo>
                <a:lnTo>
                  <a:pt x="14012" y="7843"/>
                </a:lnTo>
                <a:lnTo>
                  <a:pt x="13902" y="7383"/>
                </a:lnTo>
                <a:lnTo>
                  <a:pt x="13773" y="6904"/>
                </a:lnTo>
                <a:lnTo>
                  <a:pt x="13626" y="6444"/>
                </a:lnTo>
                <a:lnTo>
                  <a:pt x="13442" y="6002"/>
                </a:lnTo>
                <a:lnTo>
                  <a:pt x="13239" y="5560"/>
                </a:lnTo>
                <a:lnTo>
                  <a:pt x="13036" y="5137"/>
                </a:lnTo>
                <a:lnTo>
                  <a:pt x="12797" y="4732"/>
                </a:lnTo>
                <a:lnTo>
                  <a:pt x="12539" y="4327"/>
                </a:lnTo>
                <a:lnTo>
                  <a:pt x="12263" y="3940"/>
                </a:lnTo>
                <a:lnTo>
                  <a:pt x="11969" y="3572"/>
                </a:lnTo>
                <a:lnTo>
                  <a:pt x="11656" y="3222"/>
                </a:lnTo>
                <a:lnTo>
                  <a:pt x="11343" y="2872"/>
                </a:lnTo>
                <a:lnTo>
                  <a:pt x="10993" y="2559"/>
                </a:lnTo>
                <a:lnTo>
                  <a:pt x="10643" y="2246"/>
                </a:lnTo>
                <a:lnTo>
                  <a:pt x="10275" y="1952"/>
                </a:lnTo>
                <a:lnTo>
                  <a:pt x="9888" y="1676"/>
                </a:lnTo>
                <a:lnTo>
                  <a:pt x="9483" y="1418"/>
                </a:lnTo>
                <a:lnTo>
                  <a:pt x="9078" y="1178"/>
                </a:lnTo>
                <a:lnTo>
                  <a:pt x="8654" y="976"/>
                </a:lnTo>
                <a:lnTo>
                  <a:pt x="8213" y="773"/>
                </a:lnTo>
                <a:lnTo>
                  <a:pt x="7771" y="589"/>
                </a:lnTo>
                <a:lnTo>
                  <a:pt x="7310" y="442"/>
                </a:lnTo>
                <a:lnTo>
                  <a:pt x="6832" y="313"/>
                </a:lnTo>
                <a:lnTo>
                  <a:pt x="6371" y="203"/>
                </a:lnTo>
                <a:lnTo>
                  <a:pt x="5874" y="111"/>
                </a:lnTo>
                <a:lnTo>
                  <a:pt x="5396" y="55"/>
                </a:lnTo>
                <a:lnTo>
                  <a:pt x="4880" y="18"/>
                </a:lnTo>
                <a:lnTo>
                  <a:pt x="4383"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0" name="Google Shape;30;p4"/>
          <p:cNvSpPr/>
          <p:nvPr/>
        </p:nvSpPr>
        <p:spPr>
          <a:xfrm>
            <a:off x="2114578" y="0"/>
            <a:ext cx="1107352" cy="964471"/>
          </a:xfrm>
          <a:custGeom>
            <a:avLst/>
            <a:gdLst/>
            <a:ahLst/>
            <a:cxnLst/>
            <a:rect l="l" t="t" r="r" b="b"/>
            <a:pathLst>
              <a:path w="11416" h="9943" extrusionOk="0">
                <a:moveTo>
                  <a:pt x="1878" y="0"/>
                </a:moveTo>
                <a:lnTo>
                  <a:pt x="1676" y="203"/>
                </a:lnTo>
                <a:lnTo>
                  <a:pt x="1473" y="406"/>
                </a:lnTo>
                <a:lnTo>
                  <a:pt x="1271" y="626"/>
                </a:lnTo>
                <a:lnTo>
                  <a:pt x="1105" y="866"/>
                </a:lnTo>
                <a:lnTo>
                  <a:pt x="939" y="1105"/>
                </a:lnTo>
                <a:lnTo>
                  <a:pt x="774" y="1363"/>
                </a:lnTo>
                <a:lnTo>
                  <a:pt x="645" y="1621"/>
                </a:lnTo>
                <a:lnTo>
                  <a:pt x="516" y="1878"/>
                </a:lnTo>
                <a:lnTo>
                  <a:pt x="387" y="2155"/>
                </a:lnTo>
                <a:lnTo>
                  <a:pt x="295" y="2431"/>
                </a:lnTo>
                <a:lnTo>
                  <a:pt x="203" y="2725"/>
                </a:lnTo>
                <a:lnTo>
                  <a:pt x="129" y="3020"/>
                </a:lnTo>
                <a:lnTo>
                  <a:pt x="74" y="3315"/>
                </a:lnTo>
                <a:lnTo>
                  <a:pt x="37" y="3609"/>
                </a:lnTo>
                <a:lnTo>
                  <a:pt x="0" y="3922"/>
                </a:lnTo>
                <a:lnTo>
                  <a:pt x="0" y="4235"/>
                </a:lnTo>
                <a:lnTo>
                  <a:pt x="0" y="4530"/>
                </a:lnTo>
                <a:lnTo>
                  <a:pt x="37" y="4824"/>
                </a:lnTo>
                <a:lnTo>
                  <a:pt x="74" y="5100"/>
                </a:lnTo>
                <a:lnTo>
                  <a:pt x="111" y="5377"/>
                </a:lnTo>
                <a:lnTo>
                  <a:pt x="185" y="5653"/>
                </a:lnTo>
                <a:lnTo>
                  <a:pt x="258" y="5929"/>
                </a:lnTo>
                <a:lnTo>
                  <a:pt x="350" y="6205"/>
                </a:lnTo>
                <a:lnTo>
                  <a:pt x="442" y="6463"/>
                </a:lnTo>
                <a:lnTo>
                  <a:pt x="571" y="6702"/>
                </a:lnTo>
                <a:lnTo>
                  <a:pt x="682" y="6960"/>
                </a:lnTo>
                <a:lnTo>
                  <a:pt x="829" y="7199"/>
                </a:lnTo>
                <a:lnTo>
                  <a:pt x="976" y="7420"/>
                </a:lnTo>
                <a:lnTo>
                  <a:pt x="1142" y="7641"/>
                </a:lnTo>
                <a:lnTo>
                  <a:pt x="1308" y="7862"/>
                </a:lnTo>
                <a:lnTo>
                  <a:pt x="1492" y="8065"/>
                </a:lnTo>
                <a:lnTo>
                  <a:pt x="1676" y="8267"/>
                </a:lnTo>
                <a:lnTo>
                  <a:pt x="1878" y="8451"/>
                </a:lnTo>
                <a:lnTo>
                  <a:pt x="2081" y="8636"/>
                </a:lnTo>
                <a:lnTo>
                  <a:pt x="2302" y="8801"/>
                </a:lnTo>
                <a:lnTo>
                  <a:pt x="2523" y="8967"/>
                </a:lnTo>
                <a:lnTo>
                  <a:pt x="2744" y="9114"/>
                </a:lnTo>
                <a:lnTo>
                  <a:pt x="2983" y="9262"/>
                </a:lnTo>
                <a:lnTo>
                  <a:pt x="3241" y="9372"/>
                </a:lnTo>
                <a:lnTo>
                  <a:pt x="3480" y="9501"/>
                </a:lnTo>
                <a:lnTo>
                  <a:pt x="3738" y="9593"/>
                </a:lnTo>
                <a:lnTo>
                  <a:pt x="4014" y="9685"/>
                </a:lnTo>
                <a:lnTo>
                  <a:pt x="4290" y="9759"/>
                </a:lnTo>
                <a:lnTo>
                  <a:pt x="4567" y="9832"/>
                </a:lnTo>
                <a:lnTo>
                  <a:pt x="4843" y="9869"/>
                </a:lnTo>
                <a:lnTo>
                  <a:pt x="5119" y="9906"/>
                </a:lnTo>
                <a:lnTo>
                  <a:pt x="5413" y="9943"/>
                </a:lnTo>
                <a:lnTo>
                  <a:pt x="6003" y="9943"/>
                </a:lnTo>
                <a:lnTo>
                  <a:pt x="6297" y="9906"/>
                </a:lnTo>
                <a:lnTo>
                  <a:pt x="6573" y="9869"/>
                </a:lnTo>
                <a:lnTo>
                  <a:pt x="6850" y="9832"/>
                </a:lnTo>
                <a:lnTo>
                  <a:pt x="7126" y="9759"/>
                </a:lnTo>
                <a:lnTo>
                  <a:pt x="7402" y="9685"/>
                </a:lnTo>
                <a:lnTo>
                  <a:pt x="7678" y="9593"/>
                </a:lnTo>
                <a:lnTo>
                  <a:pt x="7936" y="9501"/>
                </a:lnTo>
                <a:lnTo>
                  <a:pt x="8175" y="9372"/>
                </a:lnTo>
                <a:lnTo>
                  <a:pt x="8433" y="9262"/>
                </a:lnTo>
                <a:lnTo>
                  <a:pt x="8672" y="9114"/>
                </a:lnTo>
                <a:lnTo>
                  <a:pt x="8893" y="8967"/>
                </a:lnTo>
                <a:lnTo>
                  <a:pt x="9114" y="8801"/>
                </a:lnTo>
                <a:lnTo>
                  <a:pt x="9335" y="8636"/>
                </a:lnTo>
                <a:lnTo>
                  <a:pt x="9538" y="8451"/>
                </a:lnTo>
                <a:lnTo>
                  <a:pt x="9740" y="8267"/>
                </a:lnTo>
                <a:lnTo>
                  <a:pt x="9924" y="8065"/>
                </a:lnTo>
                <a:lnTo>
                  <a:pt x="10108" y="7862"/>
                </a:lnTo>
                <a:lnTo>
                  <a:pt x="10274" y="7641"/>
                </a:lnTo>
                <a:lnTo>
                  <a:pt x="10440" y="7420"/>
                </a:lnTo>
                <a:lnTo>
                  <a:pt x="10587" y="7199"/>
                </a:lnTo>
                <a:lnTo>
                  <a:pt x="10734" y="6960"/>
                </a:lnTo>
                <a:lnTo>
                  <a:pt x="10845" y="6702"/>
                </a:lnTo>
                <a:lnTo>
                  <a:pt x="10974" y="6463"/>
                </a:lnTo>
                <a:lnTo>
                  <a:pt x="11066" y="6205"/>
                </a:lnTo>
                <a:lnTo>
                  <a:pt x="11158" y="5929"/>
                </a:lnTo>
                <a:lnTo>
                  <a:pt x="11232" y="5653"/>
                </a:lnTo>
                <a:lnTo>
                  <a:pt x="11305" y="5377"/>
                </a:lnTo>
                <a:lnTo>
                  <a:pt x="11342" y="5100"/>
                </a:lnTo>
                <a:lnTo>
                  <a:pt x="11379" y="4824"/>
                </a:lnTo>
                <a:lnTo>
                  <a:pt x="11416" y="4530"/>
                </a:lnTo>
                <a:lnTo>
                  <a:pt x="11416" y="4235"/>
                </a:lnTo>
                <a:lnTo>
                  <a:pt x="11416" y="3922"/>
                </a:lnTo>
                <a:lnTo>
                  <a:pt x="11379" y="3609"/>
                </a:lnTo>
                <a:lnTo>
                  <a:pt x="11342" y="3315"/>
                </a:lnTo>
                <a:lnTo>
                  <a:pt x="11287" y="3020"/>
                </a:lnTo>
                <a:lnTo>
                  <a:pt x="11213" y="2725"/>
                </a:lnTo>
                <a:lnTo>
                  <a:pt x="11121" y="2431"/>
                </a:lnTo>
                <a:lnTo>
                  <a:pt x="11029" y="2155"/>
                </a:lnTo>
                <a:lnTo>
                  <a:pt x="10900" y="1878"/>
                </a:lnTo>
                <a:lnTo>
                  <a:pt x="10771" y="1621"/>
                </a:lnTo>
                <a:lnTo>
                  <a:pt x="10642" y="1363"/>
                </a:lnTo>
                <a:lnTo>
                  <a:pt x="10477" y="1105"/>
                </a:lnTo>
                <a:lnTo>
                  <a:pt x="10311" y="866"/>
                </a:lnTo>
                <a:lnTo>
                  <a:pt x="10145" y="626"/>
                </a:lnTo>
                <a:lnTo>
                  <a:pt x="9943" y="406"/>
                </a:lnTo>
                <a:lnTo>
                  <a:pt x="9740" y="203"/>
                </a:lnTo>
                <a:lnTo>
                  <a:pt x="9538"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1" name="Google Shape;31;p4"/>
          <p:cNvSpPr/>
          <p:nvPr/>
        </p:nvSpPr>
        <p:spPr>
          <a:xfrm>
            <a:off x="7600940" y="421461"/>
            <a:ext cx="1543076" cy="2686124"/>
          </a:xfrm>
          <a:custGeom>
            <a:avLst/>
            <a:gdLst/>
            <a:ahLst/>
            <a:cxnLst/>
            <a:rect l="l" t="t" r="r" b="b"/>
            <a:pathLst>
              <a:path w="15908" h="27692" extrusionOk="0">
                <a:moveTo>
                  <a:pt x="13846" y="1"/>
                </a:moveTo>
                <a:lnTo>
                  <a:pt x="13128" y="19"/>
                </a:lnTo>
                <a:lnTo>
                  <a:pt x="12428" y="74"/>
                </a:lnTo>
                <a:lnTo>
                  <a:pt x="11729" y="166"/>
                </a:lnTo>
                <a:lnTo>
                  <a:pt x="11047" y="277"/>
                </a:lnTo>
                <a:lnTo>
                  <a:pt x="10384" y="442"/>
                </a:lnTo>
                <a:lnTo>
                  <a:pt x="9722" y="627"/>
                </a:lnTo>
                <a:lnTo>
                  <a:pt x="9077" y="848"/>
                </a:lnTo>
                <a:lnTo>
                  <a:pt x="8451" y="1087"/>
                </a:lnTo>
                <a:lnTo>
                  <a:pt x="7844" y="1363"/>
                </a:lnTo>
                <a:lnTo>
                  <a:pt x="7255" y="1676"/>
                </a:lnTo>
                <a:lnTo>
                  <a:pt x="6665" y="2007"/>
                </a:lnTo>
                <a:lnTo>
                  <a:pt x="6113" y="2357"/>
                </a:lnTo>
                <a:lnTo>
                  <a:pt x="5561" y="2744"/>
                </a:lnTo>
                <a:lnTo>
                  <a:pt x="5045" y="3167"/>
                </a:lnTo>
                <a:lnTo>
                  <a:pt x="4530" y="3591"/>
                </a:lnTo>
                <a:lnTo>
                  <a:pt x="4051" y="4051"/>
                </a:lnTo>
                <a:lnTo>
                  <a:pt x="3591" y="4530"/>
                </a:lnTo>
                <a:lnTo>
                  <a:pt x="3167" y="5045"/>
                </a:lnTo>
                <a:lnTo>
                  <a:pt x="2744" y="5561"/>
                </a:lnTo>
                <a:lnTo>
                  <a:pt x="2357" y="6113"/>
                </a:lnTo>
                <a:lnTo>
                  <a:pt x="2007" y="6666"/>
                </a:lnTo>
                <a:lnTo>
                  <a:pt x="1676" y="7255"/>
                </a:lnTo>
                <a:lnTo>
                  <a:pt x="1363" y="7844"/>
                </a:lnTo>
                <a:lnTo>
                  <a:pt x="1087" y="8452"/>
                </a:lnTo>
                <a:lnTo>
                  <a:pt x="847" y="9078"/>
                </a:lnTo>
                <a:lnTo>
                  <a:pt x="626" y="9722"/>
                </a:lnTo>
                <a:lnTo>
                  <a:pt x="442" y="10385"/>
                </a:lnTo>
                <a:lnTo>
                  <a:pt x="276" y="11048"/>
                </a:lnTo>
                <a:lnTo>
                  <a:pt x="166" y="11729"/>
                </a:lnTo>
                <a:lnTo>
                  <a:pt x="74" y="12428"/>
                </a:lnTo>
                <a:lnTo>
                  <a:pt x="19" y="13128"/>
                </a:lnTo>
                <a:lnTo>
                  <a:pt x="0" y="13846"/>
                </a:lnTo>
                <a:lnTo>
                  <a:pt x="19" y="14564"/>
                </a:lnTo>
                <a:lnTo>
                  <a:pt x="74" y="15264"/>
                </a:lnTo>
                <a:lnTo>
                  <a:pt x="166" y="15964"/>
                </a:lnTo>
                <a:lnTo>
                  <a:pt x="276" y="16645"/>
                </a:lnTo>
                <a:lnTo>
                  <a:pt x="442" y="17308"/>
                </a:lnTo>
                <a:lnTo>
                  <a:pt x="626" y="17970"/>
                </a:lnTo>
                <a:lnTo>
                  <a:pt x="847" y="18615"/>
                </a:lnTo>
                <a:lnTo>
                  <a:pt x="1087" y="19241"/>
                </a:lnTo>
                <a:lnTo>
                  <a:pt x="1363" y="19848"/>
                </a:lnTo>
                <a:lnTo>
                  <a:pt x="1676" y="20438"/>
                </a:lnTo>
                <a:lnTo>
                  <a:pt x="2007" y="21027"/>
                </a:lnTo>
                <a:lnTo>
                  <a:pt x="2357" y="21579"/>
                </a:lnTo>
                <a:lnTo>
                  <a:pt x="2744" y="22131"/>
                </a:lnTo>
                <a:lnTo>
                  <a:pt x="3167" y="22647"/>
                </a:lnTo>
                <a:lnTo>
                  <a:pt x="3591" y="23162"/>
                </a:lnTo>
                <a:lnTo>
                  <a:pt x="4051" y="23641"/>
                </a:lnTo>
                <a:lnTo>
                  <a:pt x="4530" y="24101"/>
                </a:lnTo>
                <a:lnTo>
                  <a:pt x="5045" y="24525"/>
                </a:lnTo>
                <a:lnTo>
                  <a:pt x="5561" y="24948"/>
                </a:lnTo>
                <a:lnTo>
                  <a:pt x="6113" y="25335"/>
                </a:lnTo>
                <a:lnTo>
                  <a:pt x="6665" y="25685"/>
                </a:lnTo>
                <a:lnTo>
                  <a:pt x="7255" y="26016"/>
                </a:lnTo>
                <a:lnTo>
                  <a:pt x="7844" y="26329"/>
                </a:lnTo>
                <a:lnTo>
                  <a:pt x="8451" y="26605"/>
                </a:lnTo>
                <a:lnTo>
                  <a:pt x="9077" y="26845"/>
                </a:lnTo>
                <a:lnTo>
                  <a:pt x="9722" y="27066"/>
                </a:lnTo>
                <a:lnTo>
                  <a:pt x="10384" y="27250"/>
                </a:lnTo>
                <a:lnTo>
                  <a:pt x="11047" y="27416"/>
                </a:lnTo>
                <a:lnTo>
                  <a:pt x="11729" y="27526"/>
                </a:lnTo>
                <a:lnTo>
                  <a:pt x="12428" y="27618"/>
                </a:lnTo>
                <a:lnTo>
                  <a:pt x="13128" y="27673"/>
                </a:lnTo>
                <a:lnTo>
                  <a:pt x="13846" y="27692"/>
                </a:lnTo>
                <a:lnTo>
                  <a:pt x="14361" y="27673"/>
                </a:lnTo>
                <a:lnTo>
                  <a:pt x="14895" y="27655"/>
                </a:lnTo>
                <a:lnTo>
                  <a:pt x="15392" y="27600"/>
                </a:lnTo>
                <a:lnTo>
                  <a:pt x="15908" y="27544"/>
                </a:lnTo>
                <a:lnTo>
                  <a:pt x="15908" y="148"/>
                </a:lnTo>
                <a:lnTo>
                  <a:pt x="15392" y="93"/>
                </a:lnTo>
                <a:lnTo>
                  <a:pt x="14895" y="37"/>
                </a:lnTo>
                <a:lnTo>
                  <a:pt x="14361" y="19"/>
                </a:lnTo>
                <a:lnTo>
                  <a:pt x="13846"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2" name="Google Shape;32;p4"/>
          <p:cNvSpPr txBox="1">
            <a:spLocks noGrp="1"/>
          </p:cNvSpPr>
          <p:nvPr>
            <p:ph type="body" idx="1"/>
          </p:nvPr>
        </p:nvSpPr>
        <p:spPr>
          <a:xfrm>
            <a:off x="3344575" y="1323600"/>
            <a:ext cx="3859200" cy="819900"/>
          </a:xfrm>
          <a:prstGeom prst="rect">
            <a:avLst/>
          </a:prstGeom>
        </p:spPr>
        <p:txBody>
          <a:bodyPr spcFirstLastPara="1" wrap="square" lIns="91425" tIns="91425" rIns="91425" bIns="91425" anchor="t" anchorCtr="0">
            <a:noAutofit/>
          </a:bodyPr>
          <a:lstStyle>
            <a:lvl1pPr marL="457200" lvl="0" indent="-393700" rtl="0">
              <a:spcBef>
                <a:spcPts val="600"/>
              </a:spcBef>
              <a:spcAft>
                <a:spcPts val="0"/>
              </a:spcAft>
              <a:buClr>
                <a:schemeClr val="accent2"/>
              </a:buClr>
              <a:buSzPts val="2600"/>
              <a:buChar char="⊷"/>
              <a:defRPr sz="2600" i="1">
                <a:solidFill>
                  <a:schemeClr val="accent2"/>
                </a:solidFill>
              </a:defRPr>
            </a:lvl1pPr>
            <a:lvl2pPr marL="914400" lvl="1" indent="-393700" rtl="0">
              <a:spcBef>
                <a:spcPts val="0"/>
              </a:spcBef>
              <a:spcAft>
                <a:spcPts val="0"/>
              </a:spcAft>
              <a:buClr>
                <a:schemeClr val="accent2"/>
              </a:buClr>
              <a:buSzPts val="2600"/>
              <a:buChar char="⊶"/>
              <a:defRPr sz="2600" i="1">
                <a:solidFill>
                  <a:schemeClr val="accent2"/>
                </a:solidFill>
              </a:defRPr>
            </a:lvl2pPr>
            <a:lvl3pPr marL="1371600" lvl="2" indent="-393700" rtl="0">
              <a:spcBef>
                <a:spcPts val="0"/>
              </a:spcBef>
              <a:spcAft>
                <a:spcPts val="0"/>
              </a:spcAft>
              <a:buClr>
                <a:schemeClr val="accent2"/>
              </a:buClr>
              <a:buSzPts val="2600"/>
              <a:buChar char="⊸"/>
              <a:defRPr sz="2600" i="1">
                <a:solidFill>
                  <a:schemeClr val="accent2"/>
                </a:solidFill>
              </a:defRPr>
            </a:lvl3pPr>
            <a:lvl4pPr marL="1828800" lvl="3" indent="-393700" rtl="0">
              <a:spcBef>
                <a:spcPts val="0"/>
              </a:spcBef>
              <a:spcAft>
                <a:spcPts val="0"/>
              </a:spcAft>
              <a:buClr>
                <a:schemeClr val="accent2"/>
              </a:buClr>
              <a:buSzPts val="2600"/>
              <a:buChar char="●"/>
              <a:defRPr sz="2600" i="1">
                <a:solidFill>
                  <a:schemeClr val="accent2"/>
                </a:solidFill>
              </a:defRPr>
            </a:lvl4pPr>
            <a:lvl5pPr marL="2286000" lvl="4" indent="-393700" rtl="0">
              <a:spcBef>
                <a:spcPts val="0"/>
              </a:spcBef>
              <a:spcAft>
                <a:spcPts val="0"/>
              </a:spcAft>
              <a:buClr>
                <a:schemeClr val="accent2"/>
              </a:buClr>
              <a:buSzPts val="2600"/>
              <a:buChar char="○"/>
              <a:defRPr sz="2600" i="1">
                <a:solidFill>
                  <a:schemeClr val="accent2"/>
                </a:solidFill>
              </a:defRPr>
            </a:lvl5pPr>
            <a:lvl6pPr marL="2743200" lvl="5" indent="-393700" rtl="0">
              <a:spcBef>
                <a:spcPts val="0"/>
              </a:spcBef>
              <a:spcAft>
                <a:spcPts val="0"/>
              </a:spcAft>
              <a:buClr>
                <a:schemeClr val="accent2"/>
              </a:buClr>
              <a:buSzPts val="2600"/>
              <a:buChar char="■"/>
              <a:defRPr sz="2600" i="1">
                <a:solidFill>
                  <a:schemeClr val="accent2"/>
                </a:solidFill>
              </a:defRPr>
            </a:lvl6pPr>
            <a:lvl7pPr marL="3200400" lvl="6" indent="-393700" rtl="0">
              <a:spcBef>
                <a:spcPts val="0"/>
              </a:spcBef>
              <a:spcAft>
                <a:spcPts val="0"/>
              </a:spcAft>
              <a:buClr>
                <a:schemeClr val="accent2"/>
              </a:buClr>
              <a:buSzPts val="2600"/>
              <a:buChar char="●"/>
              <a:defRPr sz="2600" i="1">
                <a:solidFill>
                  <a:schemeClr val="accent2"/>
                </a:solidFill>
              </a:defRPr>
            </a:lvl7pPr>
            <a:lvl8pPr marL="3657600" lvl="7" indent="-393700" rtl="0">
              <a:spcBef>
                <a:spcPts val="0"/>
              </a:spcBef>
              <a:spcAft>
                <a:spcPts val="0"/>
              </a:spcAft>
              <a:buClr>
                <a:schemeClr val="accent2"/>
              </a:buClr>
              <a:buSzPts val="2600"/>
              <a:buChar char="○"/>
              <a:defRPr sz="2600" i="1">
                <a:solidFill>
                  <a:schemeClr val="accent2"/>
                </a:solidFill>
              </a:defRPr>
            </a:lvl8pPr>
            <a:lvl9pPr marL="4114800" lvl="8" indent="-393700">
              <a:spcBef>
                <a:spcPts val="0"/>
              </a:spcBef>
              <a:spcAft>
                <a:spcPts val="0"/>
              </a:spcAft>
              <a:buClr>
                <a:schemeClr val="accent2"/>
              </a:buClr>
              <a:buSzPts val="2600"/>
              <a:buChar char="■"/>
              <a:defRPr sz="2600" i="1">
                <a:solidFill>
                  <a:schemeClr val="accent2"/>
                </a:solidFill>
              </a:defRPr>
            </a:lvl9pPr>
          </a:lstStyle>
          <a:p>
            <a:endParaRPr/>
          </a:p>
        </p:txBody>
      </p:sp>
      <p:sp>
        <p:nvSpPr>
          <p:cNvPr id="33" name="Google Shape;33;p4"/>
          <p:cNvSpPr txBox="1"/>
          <p:nvPr/>
        </p:nvSpPr>
        <p:spPr>
          <a:xfrm>
            <a:off x="1531725" y="1092169"/>
            <a:ext cx="1957200" cy="653700"/>
          </a:xfrm>
          <a:prstGeom prst="rect">
            <a:avLst/>
          </a:prstGeom>
          <a:noFill/>
          <a:ln>
            <a:noFill/>
          </a:ln>
        </p:spPr>
        <p:txBody>
          <a:bodyPr spcFirstLastPara="1" wrap="square" lIns="91425" tIns="91425" rIns="91425" bIns="91425" anchor="t" anchorCtr="0">
            <a:noAutofit/>
          </a:bodyPr>
          <a:lstStyle/>
          <a:p>
            <a:pPr marL="0" lvl="0" indent="0" algn="r" rtl="0">
              <a:spcBef>
                <a:spcPts val="0"/>
              </a:spcBef>
              <a:spcAft>
                <a:spcPts val="0"/>
              </a:spcAft>
              <a:buNone/>
            </a:pPr>
            <a:r>
              <a:rPr lang="en" sz="9600">
                <a:solidFill>
                  <a:schemeClr val="dk1"/>
                </a:solidFill>
                <a:latin typeface="Dosis"/>
                <a:ea typeface="Dosis"/>
                <a:cs typeface="Dosis"/>
                <a:sym typeface="Dosis"/>
              </a:rPr>
              <a:t>“</a:t>
            </a:r>
            <a:endParaRPr sz="9600" dirty="0">
              <a:solidFill>
                <a:schemeClr val="dk1"/>
              </a:solidFill>
              <a:latin typeface="Dosis"/>
              <a:ea typeface="Dosis"/>
              <a:cs typeface="Dosis"/>
              <a:sym typeface="Dosis"/>
            </a:endParaRPr>
          </a:p>
        </p:txBody>
      </p:sp>
      <p:sp>
        <p:nvSpPr>
          <p:cNvPr id="34" name="Google Shape;34;p4"/>
          <p:cNvSpPr txBox="1">
            <a:spLocks noGrp="1"/>
          </p:cNvSpPr>
          <p:nvPr>
            <p:ph type="sldNum" idx="12"/>
          </p:nvPr>
        </p:nvSpPr>
        <p:spPr>
          <a:xfrm>
            <a:off x="76209" y="4749851"/>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l" rtl="0">
              <a:spcBef>
                <a:spcPts val="0"/>
              </a:spcBef>
              <a:spcAft>
                <a:spcPts val="0"/>
              </a:spcAft>
              <a:buNone/>
            </a:pPr>
            <a:fld id="{00000000-1234-1234-1234-123412341234}" type="slidenum">
              <a:rPr lang="en"/>
              <a:t>‹nº›</a:t>
            </a:fld>
            <a:endParaRPr dirty="0"/>
          </a:p>
        </p:txBody>
      </p:sp>
    </p:spTree>
    <p:extLst>
      <p:ext uri="{BB962C8B-B14F-4D97-AF65-F5344CB8AC3E}">
        <p14:creationId xmlns:p14="http://schemas.microsoft.com/office/powerpoint/2010/main" val="39533269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chemeClr val="accent3"/>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320075" y="893225"/>
            <a:ext cx="4366800" cy="690900"/>
          </a:xfrm>
          <a:prstGeom prst="rect">
            <a:avLst/>
          </a:prstGeom>
          <a:noFill/>
          <a:ln>
            <a:noFill/>
          </a:ln>
        </p:spPr>
        <p:txBody>
          <a:bodyPr spcFirstLastPara="1" wrap="square" lIns="91425" tIns="91425" rIns="91425" bIns="91425" anchor="b" anchorCtr="0">
            <a:noAutofit/>
          </a:bodyPr>
          <a:lstStyle>
            <a:lvl1pPr lvl="0">
              <a:spcBef>
                <a:spcPts val="0"/>
              </a:spcBef>
              <a:spcAft>
                <a:spcPts val="0"/>
              </a:spcAft>
              <a:buClr>
                <a:schemeClr val="accent1"/>
              </a:buClr>
              <a:buSzPts val="3600"/>
              <a:buFont typeface="Dosis ExtraLight"/>
              <a:buNone/>
              <a:defRPr sz="3600">
                <a:solidFill>
                  <a:schemeClr val="accent1"/>
                </a:solidFill>
                <a:latin typeface="Dosis ExtraLight"/>
                <a:ea typeface="Dosis ExtraLight"/>
                <a:cs typeface="Dosis ExtraLight"/>
                <a:sym typeface="Dosis ExtraLight"/>
              </a:defRPr>
            </a:lvl1pPr>
            <a:lvl2pPr lvl="1">
              <a:spcBef>
                <a:spcPts val="0"/>
              </a:spcBef>
              <a:spcAft>
                <a:spcPts val="0"/>
              </a:spcAft>
              <a:buClr>
                <a:schemeClr val="accent1"/>
              </a:buClr>
              <a:buSzPts val="3600"/>
              <a:buFont typeface="Dosis ExtraLight"/>
              <a:buNone/>
              <a:defRPr sz="3600">
                <a:solidFill>
                  <a:schemeClr val="accent1"/>
                </a:solidFill>
                <a:latin typeface="Dosis ExtraLight"/>
                <a:ea typeface="Dosis ExtraLight"/>
                <a:cs typeface="Dosis ExtraLight"/>
                <a:sym typeface="Dosis ExtraLight"/>
              </a:defRPr>
            </a:lvl2pPr>
            <a:lvl3pPr lvl="2">
              <a:spcBef>
                <a:spcPts val="0"/>
              </a:spcBef>
              <a:spcAft>
                <a:spcPts val="0"/>
              </a:spcAft>
              <a:buClr>
                <a:schemeClr val="accent1"/>
              </a:buClr>
              <a:buSzPts val="3600"/>
              <a:buFont typeface="Dosis ExtraLight"/>
              <a:buNone/>
              <a:defRPr sz="3600">
                <a:solidFill>
                  <a:schemeClr val="accent1"/>
                </a:solidFill>
                <a:latin typeface="Dosis ExtraLight"/>
                <a:ea typeface="Dosis ExtraLight"/>
                <a:cs typeface="Dosis ExtraLight"/>
                <a:sym typeface="Dosis ExtraLight"/>
              </a:defRPr>
            </a:lvl3pPr>
            <a:lvl4pPr lvl="3">
              <a:spcBef>
                <a:spcPts val="0"/>
              </a:spcBef>
              <a:spcAft>
                <a:spcPts val="0"/>
              </a:spcAft>
              <a:buClr>
                <a:schemeClr val="accent1"/>
              </a:buClr>
              <a:buSzPts val="3600"/>
              <a:buFont typeface="Dosis ExtraLight"/>
              <a:buNone/>
              <a:defRPr sz="3600">
                <a:solidFill>
                  <a:schemeClr val="accent1"/>
                </a:solidFill>
                <a:latin typeface="Dosis ExtraLight"/>
                <a:ea typeface="Dosis ExtraLight"/>
                <a:cs typeface="Dosis ExtraLight"/>
                <a:sym typeface="Dosis ExtraLight"/>
              </a:defRPr>
            </a:lvl4pPr>
            <a:lvl5pPr lvl="4">
              <a:spcBef>
                <a:spcPts val="0"/>
              </a:spcBef>
              <a:spcAft>
                <a:spcPts val="0"/>
              </a:spcAft>
              <a:buClr>
                <a:schemeClr val="accent1"/>
              </a:buClr>
              <a:buSzPts val="3600"/>
              <a:buFont typeface="Dosis ExtraLight"/>
              <a:buNone/>
              <a:defRPr sz="3600">
                <a:solidFill>
                  <a:schemeClr val="accent1"/>
                </a:solidFill>
                <a:latin typeface="Dosis ExtraLight"/>
                <a:ea typeface="Dosis ExtraLight"/>
                <a:cs typeface="Dosis ExtraLight"/>
                <a:sym typeface="Dosis ExtraLight"/>
              </a:defRPr>
            </a:lvl5pPr>
            <a:lvl6pPr lvl="5">
              <a:spcBef>
                <a:spcPts val="0"/>
              </a:spcBef>
              <a:spcAft>
                <a:spcPts val="0"/>
              </a:spcAft>
              <a:buClr>
                <a:schemeClr val="accent1"/>
              </a:buClr>
              <a:buSzPts val="3600"/>
              <a:buFont typeface="Dosis ExtraLight"/>
              <a:buNone/>
              <a:defRPr sz="3600">
                <a:solidFill>
                  <a:schemeClr val="accent1"/>
                </a:solidFill>
                <a:latin typeface="Dosis ExtraLight"/>
                <a:ea typeface="Dosis ExtraLight"/>
                <a:cs typeface="Dosis ExtraLight"/>
                <a:sym typeface="Dosis ExtraLight"/>
              </a:defRPr>
            </a:lvl6pPr>
            <a:lvl7pPr lvl="6">
              <a:spcBef>
                <a:spcPts val="0"/>
              </a:spcBef>
              <a:spcAft>
                <a:spcPts val="0"/>
              </a:spcAft>
              <a:buClr>
                <a:schemeClr val="accent1"/>
              </a:buClr>
              <a:buSzPts val="3600"/>
              <a:buFont typeface="Dosis ExtraLight"/>
              <a:buNone/>
              <a:defRPr sz="3600">
                <a:solidFill>
                  <a:schemeClr val="accent1"/>
                </a:solidFill>
                <a:latin typeface="Dosis ExtraLight"/>
                <a:ea typeface="Dosis ExtraLight"/>
                <a:cs typeface="Dosis ExtraLight"/>
                <a:sym typeface="Dosis ExtraLight"/>
              </a:defRPr>
            </a:lvl7pPr>
            <a:lvl8pPr lvl="7">
              <a:spcBef>
                <a:spcPts val="0"/>
              </a:spcBef>
              <a:spcAft>
                <a:spcPts val="0"/>
              </a:spcAft>
              <a:buClr>
                <a:schemeClr val="accent1"/>
              </a:buClr>
              <a:buSzPts val="3600"/>
              <a:buFont typeface="Dosis ExtraLight"/>
              <a:buNone/>
              <a:defRPr sz="3600">
                <a:solidFill>
                  <a:schemeClr val="accent1"/>
                </a:solidFill>
                <a:latin typeface="Dosis ExtraLight"/>
                <a:ea typeface="Dosis ExtraLight"/>
                <a:cs typeface="Dosis ExtraLight"/>
                <a:sym typeface="Dosis ExtraLight"/>
              </a:defRPr>
            </a:lvl8pPr>
            <a:lvl9pPr lvl="8">
              <a:spcBef>
                <a:spcPts val="0"/>
              </a:spcBef>
              <a:spcAft>
                <a:spcPts val="0"/>
              </a:spcAft>
              <a:buClr>
                <a:schemeClr val="accent1"/>
              </a:buClr>
              <a:buSzPts val="3600"/>
              <a:buFont typeface="Dosis ExtraLight"/>
              <a:buNone/>
              <a:defRPr sz="3600">
                <a:solidFill>
                  <a:schemeClr val="accent1"/>
                </a:solidFill>
                <a:latin typeface="Dosis ExtraLight"/>
                <a:ea typeface="Dosis ExtraLight"/>
                <a:cs typeface="Dosis ExtraLight"/>
                <a:sym typeface="Dosis ExtraLight"/>
              </a:defRPr>
            </a:lvl9pPr>
          </a:lstStyle>
          <a:p>
            <a:endParaRPr/>
          </a:p>
        </p:txBody>
      </p:sp>
      <p:sp>
        <p:nvSpPr>
          <p:cNvPr id="7" name="Google Shape;7;p1"/>
          <p:cNvSpPr txBox="1">
            <a:spLocks noGrp="1"/>
          </p:cNvSpPr>
          <p:nvPr>
            <p:ph type="body" idx="1"/>
          </p:nvPr>
        </p:nvSpPr>
        <p:spPr>
          <a:xfrm>
            <a:off x="4320075" y="1694182"/>
            <a:ext cx="4366800" cy="3001500"/>
          </a:xfrm>
          <a:prstGeom prst="rect">
            <a:avLst/>
          </a:prstGeom>
          <a:noFill/>
          <a:ln>
            <a:noFill/>
          </a:ln>
        </p:spPr>
        <p:txBody>
          <a:bodyPr spcFirstLastPara="1" wrap="square" lIns="91425" tIns="91425" rIns="91425" bIns="91425" anchor="t" anchorCtr="0">
            <a:noAutofit/>
          </a:bodyPr>
          <a:lstStyle>
            <a:lvl1pPr marL="457200" lvl="0" indent="-381000">
              <a:spcBef>
                <a:spcPts val="600"/>
              </a:spcBef>
              <a:spcAft>
                <a:spcPts val="0"/>
              </a:spcAft>
              <a:buClr>
                <a:schemeClr val="accent1"/>
              </a:buClr>
              <a:buSzPts val="2400"/>
              <a:buFont typeface="Pontano Sans"/>
              <a:buChar char="⊷"/>
              <a:defRPr sz="2400">
                <a:solidFill>
                  <a:schemeClr val="dk1"/>
                </a:solidFill>
                <a:latin typeface="Pontano Sans"/>
                <a:ea typeface="Pontano Sans"/>
                <a:cs typeface="Pontano Sans"/>
                <a:sym typeface="Pontano Sans"/>
              </a:defRPr>
            </a:lvl1pPr>
            <a:lvl2pPr marL="914400" lvl="1" indent="-381000">
              <a:spcBef>
                <a:spcPts val="0"/>
              </a:spcBef>
              <a:spcAft>
                <a:spcPts val="0"/>
              </a:spcAft>
              <a:buClr>
                <a:schemeClr val="accent1"/>
              </a:buClr>
              <a:buSzPts val="2400"/>
              <a:buFont typeface="Pontano Sans"/>
              <a:buChar char="⊶"/>
              <a:defRPr sz="2400">
                <a:solidFill>
                  <a:schemeClr val="dk1"/>
                </a:solidFill>
                <a:latin typeface="Pontano Sans"/>
                <a:ea typeface="Pontano Sans"/>
                <a:cs typeface="Pontano Sans"/>
                <a:sym typeface="Pontano Sans"/>
              </a:defRPr>
            </a:lvl2pPr>
            <a:lvl3pPr marL="1371600" lvl="2" indent="-381000">
              <a:spcBef>
                <a:spcPts val="0"/>
              </a:spcBef>
              <a:spcAft>
                <a:spcPts val="0"/>
              </a:spcAft>
              <a:buClr>
                <a:schemeClr val="accent1"/>
              </a:buClr>
              <a:buSzPts val="2400"/>
              <a:buFont typeface="Pontano Sans"/>
              <a:buChar char="⊸"/>
              <a:defRPr sz="2400">
                <a:solidFill>
                  <a:schemeClr val="dk1"/>
                </a:solidFill>
                <a:latin typeface="Pontano Sans"/>
                <a:ea typeface="Pontano Sans"/>
                <a:cs typeface="Pontano Sans"/>
                <a:sym typeface="Pontano Sans"/>
              </a:defRPr>
            </a:lvl3pPr>
            <a:lvl4pPr marL="1828800" lvl="3" indent="-381000">
              <a:spcBef>
                <a:spcPts val="0"/>
              </a:spcBef>
              <a:spcAft>
                <a:spcPts val="0"/>
              </a:spcAft>
              <a:buClr>
                <a:schemeClr val="dk1"/>
              </a:buClr>
              <a:buSzPts val="2400"/>
              <a:buFont typeface="Pontano Sans"/>
              <a:buChar char="●"/>
              <a:defRPr sz="2400">
                <a:solidFill>
                  <a:schemeClr val="dk1"/>
                </a:solidFill>
                <a:latin typeface="Pontano Sans"/>
                <a:ea typeface="Pontano Sans"/>
                <a:cs typeface="Pontano Sans"/>
                <a:sym typeface="Pontano Sans"/>
              </a:defRPr>
            </a:lvl4pPr>
            <a:lvl5pPr marL="2286000" lvl="4" indent="-381000">
              <a:spcBef>
                <a:spcPts val="0"/>
              </a:spcBef>
              <a:spcAft>
                <a:spcPts val="0"/>
              </a:spcAft>
              <a:buClr>
                <a:schemeClr val="dk1"/>
              </a:buClr>
              <a:buSzPts val="2400"/>
              <a:buFont typeface="Pontano Sans"/>
              <a:buChar char="○"/>
              <a:defRPr sz="2400">
                <a:solidFill>
                  <a:schemeClr val="dk1"/>
                </a:solidFill>
                <a:latin typeface="Pontano Sans"/>
                <a:ea typeface="Pontano Sans"/>
                <a:cs typeface="Pontano Sans"/>
                <a:sym typeface="Pontano Sans"/>
              </a:defRPr>
            </a:lvl5pPr>
            <a:lvl6pPr marL="2743200" lvl="5" indent="-381000">
              <a:spcBef>
                <a:spcPts val="0"/>
              </a:spcBef>
              <a:spcAft>
                <a:spcPts val="0"/>
              </a:spcAft>
              <a:buClr>
                <a:schemeClr val="dk1"/>
              </a:buClr>
              <a:buSzPts val="2400"/>
              <a:buFont typeface="Pontano Sans"/>
              <a:buChar char="■"/>
              <a:defRPr sz="2400">
                <a:solidFill>
                  <a:schemeClr val="dk1"/>
                </a:solidFill>
                <a:latin typeface="Pontano Sans"/>
                <a:ea typeface="Pontano Sans"/>
                <a:cs typeface="Pontano Sans"/>
                <a:sym typeface="Pontano Sans"/>
              </a:defRPr>
            </a:lvl6pPr>
            <a:lvl7pPr marL="3200400" lvl="6" indent="-381000">
              <a:spcBef>
                <a:spcPts val="0"/>
              </a:spcBef>
              <a:spcAft>
                <a:spcPts val="0"/>
              </a:spcAft>
              <a:buClr>
                <a:schemeClr val="dk1"/>
              </a:buClr>
              <a:buSzPts val="2400"/>
              <a:buFont typeface="Pontano Sans"/>
              <a:buChar char="●"/>
              <a:defRPr sz="2400">
                <a:solidFill>
                  <a:schemeClr val="dk1"/>
                </a:solidFill>
                <a:latin typeface="Pontano Sans"/>
                <a:ea typeface="Pontano Sans"/>
                <a:cs typeface="Pontano Sans"/>
                <a:sym typeface="Pontano Sans"/>
              </a:defRPr>
            </a:lvl7pPr>
            <a:lvl8pPr marL="3657600" lvl="7" indent="-381000">
              <a:spcBef>
                <a:spcPts val="0"/>
              </a:spcBef>
              <a:spcAft>
                <a:spcPts val="0"/>
              </a:spcAft>
              <a:buClr>
                <a:schemeClr val="dk1"/>
              </a:buClr>
              <a:buSzPts val="2400"/>
              <a:buFont typeface="Pontano Sans"/>
              <a:buChar char="○"/>
              <a:defRPr sz="2400">
                <a:solidFill>
                  <a:schemeClr val="dk1"/>
                </a:solidFill>
                <a:latin typeface="Pontano Sans"/>
                <a:ea typeface="Pontano Sans"/>
                <a:cs typeface="Pontano Sans"/>
                <a:sym typeface="Pontano Sans"/>
              </a:defRPr>
            </a:lvl8pPr>
            <a:lvl9pPr marL="4114800" lvl="8" indent="-381000">
              <a:spcBef>
                <a:spcPts val="0"/>
              </a:spcBef>
              <a:spcAft>
                <a:spcPts val="0"/>
              </a:spcAft>
              <a:buClr>
                <a:schemeClr val="dk1"/>
              </a:buClr>
              <a:buSzPts val="2400"/>
              <a:buFont typeface="Pontano Sans"/>
              <a:buChar char="■"/>
              <a:defRPr sz="2400">
                <a:solidFill>
                  <a:schemeClr val="dk1"/>
                </a:solidFill>
                <a:latin typeface="Pontano Sans"/>
                <a:ea typeface="Pontano Sans"/>
                <a:cs typeface="Pontano Sans"/>
                <a:sym typeface="Pontano Sans"/>
              </a:defRPr>
            </a:lvl9pPr>
          </a:lstStyle>
          <a:p>
            <a:endParaRPr/>
          </a:p>
        </p:txBody>
      </p:sp>
      <p:sp>
        <p:nvSpPr>
          <p:cNvPr id="8" name="Google Shape;8;p1"/>
          <p:cNvSpPr txBox="1">
            <a:spLocks noGrp="1"/>
          </p:cNvSpPr>
          <p:nvPr>
            <p:ph type="sldNum" idx="12"/>
          </p:nvPr>
        </p:nvSpPr>
        <p:spPr>
          <a:xfrm>
            <a:off x="76209" y="4749851"/>
            <a:ext cx="548700" cy="393600"/>
          </a:xfrm>
          <a:prstGeom prst="rect">
            <a:avLst/>
          </a:prstGeom>
          <a:noFill/>
          <a:ln>
            <a:noFill/>
          </a:ln>
        </p:spPr>
        <p:txBody>
          <a:bodyPr spcFirstLastPara="1" wrap="square" lIns="91425" tIns="91425" rIns="91425" bIns="91425" anchor="ctr" anchorCtr="0">
            <a:noAutofit/>
          </a:bodyPr>
          <a:lstStyle>
            <a:lvl1pPr lvl="0">
              <a:buNone/>
              <a:defRPr sz="1300">
                <a:solidFill>
                  <a:schemeClr val="accent2"/>
                </a:solidFill>
                <a:latin typeface="Dosis ExtraLight"/>
                <a:ea typeface="Dosis ExtraLight"/>
                <a:cs typeface="Dosis ExtraLight"/>
                <a:sym typeface="Dosis ExtraLight"/>
              </a:defRPr>
            </a:lvl1pPr>
            <a:lvl2pPr lvl="1">
              <a:buNone/>
              <a:defRPr sz="1300">
                <a:solidFill>
                  <a:schemeClr val="accent2"/>
                </a:solidFill>
                <a:latin typeface="Dosis ExtraLight"/>
                <a:ea typeface="Dosis ExtraLight"/>
                <a:cs typeface="Dosis ExtraLight"/>
                <a:sym typeface="Dosis ExtraLight"/>
              </a:defRPr>
            </a:lvl2pPr>
            <a:lvl3pPr lvl="2">
              <a:buNone/>
              <a:defRPr sz="1300">
                <a:solidFill>
                  <a:schemeClr val="accent2"/>
                </a:solidFill>
                <a:latin typeface="Dosis ExtraLight"/>
                <a:ea typeface="Dosis ExtraLight"/>
                <a:cs typeface="Dosis ExtraLight"/>
                <a:sym typeface="Dosis ExtraLight"/>
              </a:defRPr>
            </a:lvl3pPr>
            <a:lvl4pPr lvl="3">
              <a:buNone/>
              <a:defRPr sz="1300">
                <a:solidFill>
                  <a:schemeClr val="accent2"/>
                </a:solidFill>
                <a:latin typeface="Dosis ExtraLight"/>
                <a:ea typeface="Dosis ExtraLight"/>
                <a:cs typeface="Dosis ExtraLight"/>
                <a:sym typeface="Dosis ExtraLight"/>
              </a:defRPr>
            </a:lvl4pPr>
            <a:lvl5pPr lvl="4">
              <a:buNone/>
              <a:defRPr sz="1300">
                <a:solidFill>
                  <a:schemeClr val="accent2"/>
                </a:solidFill>
                <a:latin typeface="Dosis ExtraLight"/>
                <a:ea typeface="Dosis ExtraLight"/>
                <a:cs typeface="Dosis ExtraLight"/>
                <a:sym typeface="Dosis ExtraLight"/>
              </a:defRPr>
            </a:lvl5pPr>
            <a:lvl6pPr lvl="5">
              <a:buNone/>
              <a:defRPr sz="1300">
                <a:solidFill>
                  <a:schemeClr val="accent2"/>
                </a:solidFill>
                <a:latin typeface="Dosis ExtraLight"/>
                <a:ea typeface="Dosis ExtraLight"/>
                <a:cs typeface="Dosis ExtraLight"/>
                <a:sym typeface="Dosis ExtraLight"/>
              </a:defRPr>
            </a:lvl6pPr>
            <a:lvl7pPr lvl="6">
              <a:buNone/>
              <a:defRPr sz="1300">
                <a:solidFill>
                  <a:schemeClr val="accent2"/>
                </a:solidFill>
                <a:latin typeface="Dosis ExtraLight"/>
                <a:ea typeface="Dosis ExtraLight"/>
                <a:cs typeface="Dosis ExtraLight"/>
                <a:sym typeface="Dosis ExtraLight"/>
              </a:defRPr>
            </a:lvl7pPr>
            <a:lvl8pPr lvl="7">
              <a:buNone/>
              <a:defRPr sz="1300">
                <a:solidFill>
                  <a:schemeClr val="accent2"/>
                </a:solidFill>
                <a:latin typeface="Dosis ExtraLight"/>
                <a:ea typeface="Dosis ExtraLight"/>
                <a:cs typeface="Dosis ExtraLight"/>
                <a:sym typeface="Dosis ExtraLight"/>
              </a:defRPr>
            </a:lvl8pPr>
            <a:lvl9pPr lvl="8">
              <a:buNone/>
              <a:defRPr sz="1300">
                <a:solidFill>
                  <a:schemeClr val="accent2"/>
                </a:solidFill>
                <a:latin typeface="Dosis ExtraLight"/>
                <a:ea typeface="Dosis ExtraLight"/>
                <a:cs typeface="Dosis ExtraLight"/>
                <a:sym typeface="Dosis ExtraLight"/>
              </a:defRPr>
            </a:lvl9pPr>
          </a:lstStyle>
          <a:p>
            <a:pPr marL="0" lvl="0" indent="0" algn="l" rtl="0">
              <a:spcBef>
                <a:spcPts val="0"/>
              </a:spcBef>
              <a:spcAft>
                <a:spcPts val="0"/>
              </a:spcAft>
              <a:buNone/>
            </a:pPr>
            <a:fld id="{00000000-1234-1234-1234-123412341234}" type="slidenum">
              <a:rPr lang="en"/>
              <a:t>‹nº›</a:t>
            </a:fld>
            <a:endParaRPr dirty="0"/>
          </a:p>
        </p:txBody>
      </p:sp>
    </p:spTree>
  </p:cSld>
  <p:clrMap bg1="lt1" tx1="dk1" bg2="dk2" tx2="lt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6" r:id="rId5"/>
    <p:sldLayoutId id="2147483658" r:id="rId6"/>
    <p:sldLayoutId id="2147483661" r:id="rId7"/>
    <p:sldLayoutId id="2147483662" r:id="rId8"/>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8" Type="http://schemas.openxmlformats.org/officeDocument/2006/relationships/slide" Target="slide14.xml"/><Relationship Id="rId3" Type="http://schemas.openxmlformats.org/officeDocument/2006/relationships/image" Target="../media/image5.jpg"/><Relationship Id="rId7" Type="http://schemas.openxmlformats.org/officeDocument/2006/relationships/slide" Target="slide13.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slide" Target="slide38.xml"/><Relationship Id="rId11" Type="http://schemas.openxmlformats.org/officeDocument/2006/relationships/slide" Target="slide20.xml"/><Relationship Id="rId5" Type="http://schemas.openxmlformats.org/officeDocument/2006/relationships/slide" Target="slide52.xml"/><Relationship Id="rId10" Type="http://schemas.openxmlformats.org/officeDocument/2006/relationships/slide" Target="slide4.xml"/><Relationship Id="rId4" Type="http://schemas.openxmlformats.org/officeDocument/2006/relationships/image" Target="../media/image6.jpg"/><Relationship Id="rId9" Type="http://schemas.openxmlformats.org/officeDocument/2006/relationships/slide" Target="slide27.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6.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6.xml"/><Relationship Id="rId6" Type="http://schemas.openxmlformats.org/officeDocument/2006/relationships/slide" Target="slide3.xml"/><Relationship Id="rId5" Type="http://schemas.openxmlformats.org/officeDocument/2006/relationships/slide" Target="slide6.xml"/><Relationship Id="rId4" Type="http://schemas.openxmlformats.org/officeDocument/2006/relationships/image" Target="../media/image19.jpe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slide" Target="slide3.xml"/><Relationship Id="rId5" Type="http://schemas.openxmlformats.org/officeDocument/2006/relationships/slide" Target="slide6.xml"/><Relationship Id="rId4" Type="http://schemas.openxmlformats.org/officeDocument/2006/relationships/image" Target="../media/image27.png"/></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29.png"/></Relationships>
</file>

<file path=ppt/slides/_rels/slide2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png"/><Relationship Id="rId1" Type="http://schemas.openxmlformats.org/officeDocument/2006/relationships/slideLayout" Target="../slideLayouts/slideLayout6.xml"/><Relationship Id="rId4" Type="http://schemas.openxmlformats.org/officeDocument/2006/relationships/image" Target="../media/image32.jpeg"/></Relationships>
</file>

<file path=ppt/slides/_rels/slide2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2.xml"/><Relationship Id="rId1" Type="http://schemas.openxmlformats.org/officeDocument/2006/relationships/slideLayout" Target="../slideLayouts/slideLayout6.xml"/><Relationship Id="rId5" Type="http://schemas.openxmlformats.org/officeDocument/2006/relationships/slide" Target="slide3.xml"/><Relationship Id="rId4" Type="http://schemas.openxmlformats.org/officeDocument/2006/relationships/slide" Target="slide6.xml"/></Relationships>
</file>

<file path=ppt/slides/_rels/slide27.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5.xml"/><Relationship Id="rId1" Type="http://schemas.openxmlformats.org/officeDocument/2006/relationships/slideLayout" Target="../slideLayouts/slideLayout6.xml"/><Relationship Id="rId4" Type="http://schemas.openxmlformats.org/officeDocument/2006/relationships/image" Target="../media/image41.png"/></Relationships>
</file>

<file path=ppt/slides/_rels/slide3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7.xml"/><Relationship Id="rId1" Type="http://schemas.openxmlformats.org/officeDocument/2006/relationships/slideLayout" Target="../slideLayouts/slideLayout6.xml"/><Relationship Id="rId4" Type="http://schemas.openxmlformats.org/officeDocument/2006/relationships/image" Target="../media/image44.png"/></Relationships>
</file>

<file path=ppt/slides/_rels/slide3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8.xml"/><Relationship Id="rId1" Type="http://schemas.openxmlformats.org/officeDocument/2006/relationships/slideLayout" Target="../slideLayouts/slideLayout6.xml"/><Relationship Id="rId4" Type="http://schemas.openxmlformats.org/officeDocument/2006/relationships/image" Target="../media/image46.png"/></Relationships>
</file>

<file path=ppt/slides/_rels/slide3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slide" Target="slide3.xml"/><Relationship Id="rId4" Type="http://schemas.openxmlformats.org/officeDocument/2006/relationships/slide" Target="slide6.xml"/></Relationships>
</file>

<file path=ppt/slides/_rels/slide38.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e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26.xml"/><Relationship Id="rId1" Type="http://schemas.openxmlformats.org/officeDocument/2006/relationships/slideLayout" Target="../slideLayouts/slideLayout4.xml"/><Relationship Id="rId4" Type="http://schemas.openxmlformats.org/officeDocument/2006/relationships/image" Target="../media/image59.jpeg"/></Relationships>
</file>

<file path=ppt/slides/_rels/slide44.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3" Type="http://schemas.openxmlformats.org/officeDocument/2006/relationships/image" Target="../media/image67.jp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slide" Target="slide3.xml"/><Relationship Id="rId4" Type="http://schemas.openxmlformats.org/officeDocument/2006/relationships/slide" Target="slide6.xml"/></Relationships>
</file>

<file path=ppt/slides/_rels/slide52.xml.rels><?xml version="1.0" encoding="UTF-8" standalone="yes"?>
<Relationships xmlns="http://schemas.openxmlformats.org/package/2006/relationships"><Relationship Id="rId3" Type="http://schemas.openxmlformats.org/officeDocument/2006/relationships/image" Target="../media/image68.jpg"/><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6.xml"/><Relationship Id="rId5" Type="http://schemas.openxmlformats.org/officeDocument/2006/relationships/image" Target="../media/image72.png"/><Relationship Id="rId4" Type="http://schemas.openxmlformats.org/officeDocument/2006/relationships/image" Target="../media/image71.png"/></Relationships>
</file>

<file path=ppt/slides/_rels/slide54.xml.rels><?xml version="1.0" encoding="UTF-8" standalone="yes"?>
<Relationships xmlns="http://schemas.openxmlformats.org/package/2006/relationships"><Relationship Id="rId3" Type="http://schemas.openxmlformats.org/officeDocument/2006/relationships/image" Target="../media/image73.jpg"/><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3" Type="http://schemas.openxmlformats.org/officeDocument/2006/relationships/image" Target="../media/image74.jpg"/><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3" Type="http://schemas.openxmlformats.org/officeDocument/2006/relationships/image" Target="../media/image75.jpg"/><Relationship Id="rId2" Type="http://schemas.openxmlformats.org/officeDocument/2006/relationships/notesSlide" Target="../notesSlides/notesSlide32.xml"/><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slide" Target="slide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9" name="Rectangle 38">
            <a:extLst>
              <a:ext uri="{FF2B5EF4-FFF2-40B4-BE49-F238E27FC236}">
                <a16:creationId xmlns:a16="http://schemas.microsoft.com/office/drawing/2014/main" xmlns="" id="{1E644DE9-8D09-43E2-BA69-F57482CFC93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1714"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lumMod val="65000"/>
                  <a:lumOff val="35000"/>
                </a:schemeClr>
              </a:solidFill>
              <a:latin typeface="AvenirNext LT Pro Medium" panose="020B0504020202020204" pitchFamily="34" charset="0"/>
            </a:endParaRPr>
          </a:p>
        </p:txBody>
      </p:sp>
      <p:sp>
        <p:nvSpPr>
          <p:cNvPr id="41" name="Rectangle 40">
            <a:extLst>
              <a:ext uri="{FF2B5EF4-FFF2-40B4-BE49-F238E27FC236}">
                <a16:creationId xmlns:a16="http://schemas.microsoft.com/office/drawing/2014/main" xmlns="" id="{6C23C919-B32E-40FF-B3D8-631316E84E3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4000" cy="51435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lumMod val="65000"/>
                  <a:lumOff val="35000"/>
                </a:schemeClr>
              </a:solidFill>
              <a:latin typeface="AvenirNext LT Pro Medium" panose="020B0504020202020204" pitchFamily="34" charset="0"/>
            </a:endParaRPr>
          </a:p>
        </p:txBody>
      </p:sp>
      <p:pic>
        <p:nvPicPr>
          <p:cNvPr id="4" name="Imagem 3">
            <a:extLst>
              <a:ext uri="{FF2B5EF4-FFF2-40B4-BE49-F238E27FC236}">
                <a16:creationId xmlns:a16="http://schemas.microsoft.com/office/drawing/2014/main" xmlns="" id="{1BEB39F5-3DCC-4374-9260-3128DE14234A}"/>
              </a:ext>
            </a:extLst>
          </p:cNvPr>
          <p:cNvPicPr>
            <a:picLocks noChangeAspect="1"/>
          </p:cNvPicPr>
          <p:nvPr/>
        </p:nvPicPr>
        <p:blipFill rotWithShape="1">
          <a:blip r:embed="rId2">
            <a:alphaModFix amt="60000"/>
          </a:blip>
          <a:srcRect b="20"/>
          <a:stretch/>
        </p:blipFill>
        <p:spPr>
          <a:xfrm>
            <a:off x="15" y="7"/>
            <a:ext cx="9143985" cy="5142461"/>
          </a:xfrm>
          <a:prstGeom prst="rect">
            <a:avLst/>
          </a:prstGeom>
        </p:spPr>
      </p:pic>
      <p:grpSp>
        <p:nvGrpSpPr>
          <p:cNvPr id="43" name="Group 42">
            <a:extLst>
              <a:ext uri="{FF2B5EF4-FFF2-40B4-BE49-F238E27FC236}">
                <a16:creationId xmlns:a16="http://schemas.microsoft.com/office/drawing/2014/main" xmlns="" id="{5EDAD761-2CF4-463A-AD87-1D4E8549D7A5}"/>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3348661" y="0"/>
            <a:ext cx="5793053" cy="5143500"/>
            <a:chOff x="4464881" y="0"/>
            <a:chExt cx="7724071" cy="6858000"/>
          </a:xfrm>
        </p:grpSpPr>
        <p:pic>
          <p:nvPicPr>
            <p:cNvPr id="44" name="Picture 43">
              <a:extLst>
                <a:ext uri="{FF2B5EF4-FFF2-40B4-BE49-F238E27FC236}">
                  <a16:creationId xmlns:a16="http://schemas.microsoft.com/office/drawing/2014/main" xmlns="" id="{D9DF7D3C-2892-4632-9E66-4D1E023A00E6}"/>
                </a:ext>
                <a:ext uri="{C183D7F6-B498-43B3-948B-1728B52AA6E4}">
                  <adec:decorative xmlns:adec="http://schemas.microsoft.com/office/drawing/2017/decorative" xmlns="" val="1"/>
                </a:ext>
              </a:extLst>
            </p:cNvPr>
            <p:cNvPicPr>
              <a:picLocks noChangeAspect="1"/>
            </p:cNvPicPr>
            <p:nvPr>
              <p:extLst>
                <p:ext uri="{386F3935-93C4-4BCD-93E2-E3B085C9AB24}">
                  <p16:designElem xmlns:p16="http://schemas.microsoft.com/office/powerpoint/2015/main" xmlns="" val="1"/>
                </p:ext>
              </p:extLst>
            </p:nvPr>
          </p:nvPicPr>
          <p:blipFill>
            <a:blip r:embed="rId3">
              <a:alphaModFix amt="25000"/>
              <a:extLst>
                <a:ext uri="{28A0092B-C50C-407E-A947-70E740481C1C}">
                  <a14:useLocalDpi xmlns:a14="http://schemas.microsoft.com/office/drawing/2010/main" val="0"/>
                </a:ext>
              </a:extLst>
            </a:blip>
            <a:stretch>
              <a:fillRect/>
            </a:stretch>
          </p:blipFill>
          <p:spPr>
            <a:xfrm>
              <a:off x="7073255" y="0"/>
              <a:ext cx="5115697" cy="6858000"/>
            </a:xfrm>
            <a:prstGeom prst="rect">
              <a:avLst/>
            </a:prstGeom>
          </p:spPr>
        </p:pic>
        <p:pic>
          <p:nvPicPr>
            <p:cNvPr id="45" name="Picture 44">
              <a:extLst>
                <a:ext uri="{FF2B5EF4-FFF2-40B4-BE49-F238E27FC236}">
                  <a16:creationId xmlns:a16="http://schemas.microsoft.com/office/drawing/2014/main" xmlns="" id="{3D2FAD08-001D-4400-AF80-51C864EF74FF}"/>
                </a:ext>
                <a:ext uri="{C183D7F6-B498-43B3-948B-1728B52AA6E4}">
                  <adec:decorative xmlns:adec="http://schemas.microsoft.com/office/drawing/2017/decorative" xmlns="" val="1"/>
                </a:ext>
              </a:extLst>
            </p:cNvPr>
            <p:cNvPicPr>
              <a:picLocks noChangeAspect="1"/>
            </p:cNvPicPr>
            <p:nvPr>
              <p:extLst>
                <p:ext uri="{386F3935-93C4-4BCD-93E2-E3B085C9AB24}">
                  <p16:designElem xmlns:p16="http://schemas.microsoft.com/office/powerpoint/2015/main" xmlns="" val="1"/>
                </p:ext>
              </p:extLst>
            </p:nvPr>
          </p:nvPicPr>
          <p:blipFill>
            <a:blip r:embed="rId4">
              <a:alphaModFix amt="15000"/>
              <a:extLst>
                <a:ext uri="{28A0092B-C50C-407E-A947-70E740481C1C}">
                  <a14:useLocalDpi xmlns:a14="http://schemas.microsoft.com/office/drawing/2010/main" val="0"/>
                </a:ext>
              </a:extLst>
            </a:blip>
            <a:stretch>
              <a:fillRect/>
            </a:stretch>
          </p:blipFill>
          <p:spPr>
            <a:xfrm rot="16200000">
              <a:off x="5412135" y="-947254"/>
              <a:ext cx="5562598" cy="7457106"/>
            </a:xfrm>
            <a:prstGeom prst="rect">
              <a:avLst/>
            </a:prstGeom>
            <a:effectLst>
              <a:softEdge rad="0"/>
            </a:effectLst>
          </p:spPr>
        </p:pic>
      </p:grpSp>
      <p:sp>
        <p:nvSpPr>
          <p:cNvPr id="2" name="Título 1">
            <a:extLst>
              <a:ext uri="{FF2B5EF4-FFF2-40B4-BE49-F238E27FC236}">
                <a16:creationId xmlns:a16="http://schemas.microsoft.com/office/drawing/2014/main" xmlns="" id="{AFD53170-26EA-46CF-9923-BCD2A3F8754F}"/>
              </a:ext>
            </a:extLst>
          </p:cNvPr>
          <p:cNvSpPr>
            <a:spLocks noGrp="1"/>
          </p:cNvSpPr>
          <p:nvPr>
            <p:ph type="ctrTitle"/>
          </p:nvPr>
        </p:nvSpPr>
        <p:spPr>
          <a:xfrm>
            <a:off x="628650" y="555158"/>
            <a:ext cx="5648014" cy="2372898"/>
          </a:xfrm>
        </p:spPr>
        <p:txBody>
          <a:bodyPr>
            <a:normAutofit/>
          </a:bodyPr>
          <a:lstStyle/>
          <a:p>
            <a:pPr algn="l"/>
            <a:r>
              <a:rPr lang="pt-PT" sz="3900" dirty="0">
                <a:solidFill>
                  <a:srgbClr val="FFFFFF"/>
                </a:solidFill>
              </a:rPr>
              <a:t>Projeto de Cidadania: Educação Ambiental</a:t>
            </a:r>
          </a:p>
        </p:txBody>
      </p:sp>
      <p:sp>
        <p:nvSpPr>
          <p:cNvPr id="3" name="Subtítulo 2">
            <a:extLst>
              <a:ext uri="{FF2B5EF4-FFF2-40B4-BE49-F238E27FC236}">
                <a16:creationId xmlns:a16="http://schemas.microsoft.com/office/drawing/2014/main" xmlns="" id="{5DDB6DE9-F993-45E5-9832-F8ADA2A071B6}"/>
              </a:ext>
            </a:extLst>
          </p:cNvPr>
          <p:cNvSpPr>
            <a:spLocks noGrp="1"/>
          </p:cNvSpPr>
          <p:nvPr>
            <p:ph type="subTitle" idx="1"/>
          </p:nvPr>
        </p:nvSpPr>
        <p:spPr>
          <a:xfrm>
            <a:off x="628650" y="3055886"/>
            <a:ext cx="5687350" cy="959343"/>
          </a:xfrm>
        </p:spPr>
        <p:txBody>
          <a:bodyPr>
            <a:normAutofit fontScale="92500"/>
          </a:bodyPr>
          <a:lstStyle/>
          <a:p>
            <a:pPr algn="l"/>
            <a:r>
              <a:rPr lang="pt-PT" sz="1650" dirty="0">
                <a:solidFill>
                  <a:srgbClr val="FFFFFF"/>
                </a:solidFill>
              </a:rPr>
              <a:t>11CT1</a:t>
            </a:r>
          </a:p>
          <a:p>
            <a:pPr algn="l"/>
            <a:r>
              <a:rPr lang="pt-PT" sz="1650" dirty="0">
                <a:solidFill>
                  <a:srgbClr val="FFFFFF"/>
                </a:solidFill>
              </a:rPr>
              <a:t>Disciplinas: Matemática; Português; Inglês; Ed. Física; Alemão</a:t>
            </a:r>
          </a:p>
        </p:txBody>
      </p:sp>
    </p:spTree>
    <p:extLst>
      <p:ext uri="{BB962C8B-B14F-4D97-AF65-F5344CB8AC3E}">
        <p14:creationId xmlns:p14="http://schemas.microsoft.com/office/powerpoint/2010/main" val="25262549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18"/>
          <p:cNvSpPr txBox="1">
            <a:spLocks noGrp="1"/>
          </p:cNvSpPr>
          <p:nvPr>
            <p:ph type="body" idx="1"/>
          </p:nvPr>
        </p:nvSpPr>
        <p:spPr>
          <a:xfrm>
            <a:off x="3301139" y="1323599"/>
            <a:ext cx="3902636" cy="2992679"/>
          </a:xfrm>
          <a:prstGeom prst="rect">
            <a:avLst/>
          </a:prstGeom>
        </p:spPr>
        <p:txBody>
          <a:bodyPr spcFirstLastPara="1" wrap="square" lIns="91425" tIns="91425" rIns="91425" bIns="91425" anchor="t" anchorCtr="0">
            <a:noAutofit/>
          </a:bodyPr>
          <a:lstStyle/>
          <a:p>
            <a:pPr marL="0" lvl="0" indent="0" algn="l" rtl="0">
              <a:spcBef>
                <a:spcPts val="600"/>
              </a:spcBef>
              <a:spcAft>
                <a:spcPts val="0"/>
              </a:spcAft>
              <a:buNone/>
            </a:pPr>
            <a:r>
              <a:rPr lang="pt-PT" b="0" dirty="0">
                <a:solidFill>
                  <a:schemeClr val="accent1"/>
                </a:solidFill>
                <a:effectLst/>
                <a:latin typeface="Pontano Sans" panose="020B0604020202020204" charset="0"/>
              </a:rPr>
              <a:t>Há o suficiente no mundo para todas as necessidades humanas; não há o suficiente para a cobiça a humana</a:t>
            </a:r>
          </a:p>
          <a:p>
            <a:pPr marL="0" lvl="0" indent="0" algn="r" rtl="0">
              <a:spcBef>
                <a:spcPts val="600"/>
              </a:spcBef>
              <a:spcAft>
                <a:spcPts val="0"/>
              </a:spcAft>
              <a:buNone/>
            </a:pPr>
            <a:r>
              <a:rPr lang="pt-PT" sz="2200" b="0" dirty="0">
                <a:solidFill>
                  <a:srgbClr val="0C0D0E"/>
                </a:solidFill>
                <a:effectLst/>
                <a:latin typeface="Pontano Sans" panose="020B0604020202020204" charset="0"/>
              </a:rPr>
              <a:t>Gandhi</a:t>
            </a:r>
            <a:endParaRPr lang="pt-PT" sz="2200" dirty="0">
              <a:solidFill>
                <a:srgbClr val="0C0D0E"/>
              </a:solidFill>
              <a:latin typeface="Pontano Sans" panose="020B0604020202020204" charset="0"/>
            </a:endParaRPr>
          </a:p>
        </p:txBody>
      </p:sp>
      <p:pic>
        <p:nvPicPr>
          <p:cNvPr id="143" name="Google Shape;143;p18"/>
          <p:cNvPicPr preferRelativeResize="0"/>
          <p:nvPr/>
        </p:nvPicPr>
        <p:blipFill rotWithShape="1">
          <a:blip r:embed="rId3">
            <a:alphaModFix/>
          </a:blip>
          <a:srcRect l="11022" t="10435" r="11022" b="10443"/>
          <a:stretch/>
        </p:blipFill>
        <p:spPr>
          <a:xfrm>
            <a:off x="1155808" y="601750"/>
            <a:ext cx="1642139" cy="2500206"/>
          </a:xfrm>
          <a:custGeom>
            <a:avLst/>
            <a:gdLst/>
            <a:ahLst/>
            <a:cxnLst/>
            <a:rect l="l" t="t" r="r" b="b"/>
            <a:pathLst>
              <a:path w="17426" h="21367" extrusionOk="0">
                <a:moveTo>
                  <a:pt x="2010" y="0"/>
                </a:moveTo>
                <a:cubicBezTo>
                  <a:pt x="2010" y="0"/>
                  <a:pt x="-1914" y="9793"/>
                  <a:pt x="1203" y="15697"/>
                </a:cubicBezTo>
                <a:cubicBezTo>
                  <a:pt x="4320" y="21600"/>
                  <a:pt x="13293" y="21366"/>
                  <a:pt x="13293" y="21366"/>
                </a:cubicBezTo>
                <a:cubicBezTo>
                  <a:pt x="13293" y="21366"/>
                  <a:pt x="19686" y="16253"/>
                  <a:pt x="16569" y="10352"/>
                </a:cubicBezTo>
                <a:cubicBezTo>
                  <a:pt x="13452" y="4452"/>
                  <a:pt x="2010" y="0"/>
                  <a:pt x="2010" y="0"/>
                </a:cubicBezTo>
                <a:close/>
              </a:path>
            </a:pathLst>
          </a:custGeom>
          <a:noFill/>
          <a:ln>
            <a:noFill/>
          </a:ln>
        </p:spPr>
      </p:pic>
      <p:sp>
        <p:nvSpPr>
          <p:cNvPr id="2" name="CaixaDeTexto 1">
            <a:extLst>
              <a:ext uri="{FF2B5EF4-FFF2-40B4-BE49-F238E27FC236}">
                <a16:creationId xmlns:a16="http://schemas.microsoft.com/office/drawing/2014/main" xmlns="" id="{CDE2866A-57D8-4C76-9A4C-7FC5C0EFF245}"/>
              </a:ext>
            </a:extLst>
          </p:cNvPr>
          <p:cNvSpPr txBox="1"/>
          <p:nvPr/>
        </p:nvSpPr>
        <p:spPr>
          <a:xfrm>
            <a:off x="5687879" y="2819938"/>
            <a:ext cx="655320" cy="1708160"/>
          </a:xfrm>
          <a:prstGeom prst="rect">
            <a:avLst/>
          </a:prstGeom>
          <a:noFill/>
        </p:spPr>
        <p:txBody>
          <a:bodyPr wrap="square" rtlCol="0">
            <a:spAutoFit/>
          </a:bodyPr>
          <a:lstStyle/>
          <a:p>
            <a:r>
              <a:rPr lang="pt-PT" sz="10500" dirty="0">
                <a:solidFill>
                  <a:srgbClr val="484F56"/>
                </a:solidFill>
                <a:latin typeface="Pontano Sans" panose="020B0604020202020204" charset="0"/>
              </a:rPr>
              <a:t>”</a:t>
            </a:r>
          </a:p>
        </p:txBody>
      </p:sp>
    </p:spTree>
    <p:extLst>
      <p:ext uri="{BB962C8B-B14F-4D97-AF65-F5344CB8AC3E}">
        <p14:creationId xmlns:p14="http://schemas.microsoft.com/office/powerpoint/2010/main" val="4647015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t="19319" r="937" b="12594"/>
          <a:stretch/>
        </p:blipFill>
        <p:spPr>
          <a:xfrm>
            <a:off x="0" y="0"/>
            <a:ext cx="9144000" cy="5150046"/>
          </a:xfrm>
          <a:prstGeom prst="rect">
            <a:avLst/>
          </a:prstGeom>
          <a:noFill/>
          <a:ln>
            <a:noFill/>
          </a:ln>
        </p:spPr>
      </p:pic>
      <p:pic>
        <p:nvPicPr>
          <p:cNvPr id="85" name="Google Shape;85;p1"/>
          <p:cNvPicPr preferRelativeResize="0"/>
          <p:nvPr/>
        </p:nvPicPr>
        <p:blipFill rotWithShape="1">
          <a:blip r:embed="rId4">
            <a:alphaModFix/>
          </a:blip>
          <a:srcRect l="28328" t="35907" r="50304" b="45950"/>
          <a:stretch/>
        </p:blipFill>
        <p:spPr>
          <a:xfrm>
            <a:off x="5341514" y="676141"/>
            <a:ext cx="1603419" cy="1265350"/>
          </a:xfrm>
          <a:prstGeom prst="rect">
            <a:avLst/>
          </a:prstGeom>
          <a:noFill/>
          <a:ln>
            <a:noFill/>
          </a:ln>
        </p:spPr>
      </p:pic>
      <p:pic>
        <p:nvPicPr>
          <p:cNvPr id="86" name="Google Shape;86;p1"/>
          <p:cNvPicPr preferRelativeResize="0"/>
          <p:nvPr/>
        </p:nvPicPr>
        <p:blipFill rotWithShape="1">
          <a:blip r:embed="rId4">
            <a:alphaModFix/>
          </a:blip>
          <a:srcRect l="82956" t="61235" r="11305" b="28079"/>
          <a:stretch/>
        </p:blipFill>
        <p:spPr>
          <a:xfrm>
            <a:off x="3255136" y="3060961"/>
            <a:ext cx="210122" cy="337388"/>
          </a:xfrm>
          <a:prstGeom prst="rect">
            <a:avLst/>
          </a:prstGeom>
          <a:noFill/>
          <a:ln>
            <a:noFill/>
          </a:ln>
        </p:spPr>
      </p:pic>
      <p:sp>
        <p:nvSpPr>
          <p:cNvPr id="87" name="Google Shape;87;p1"/>
          <p:cNvSpPr txBox="1"/>
          <p:nvPr/>
        </p:nvSpPr>
        <p:spPr>
          <a:xfrm>
            <a:off x="193090" y="318351"/>
            <a:ext cx="1731146" cy="715550"/>
          </a:xfrm>
          <a:prstGeom prst="rect">
            <a:avLst/>
          </a:prstGeom>
          <a:noFill/>
          <a:ln>
            <a:noFill/>
          </a:ln>
        </p:spPr>
        <p:txBody>
          <a:bodyPr spcFirstLastPara="1" wrap="square" lIns="68569" tIns="34275" rIns="68569" bIns="34275" anchor="t" anchorCtr="0">
            <a:spAutoFit/>
          </a:bodyPr>
          <a:lstStyle/>
          <a:p>
            <a:r>
              <a:rPr lang="pt-PT" sz="2100" dirty="0">
                <a:solidFill>
                  <a:schemeClr val="lt1"/>
                </a:solidFill>
                <a:latin typeface="Lucida Sans"/>
                <a:ea typeface="Lucida Sans"/>
                <a:cs typeface="Lucida Sans"/>
                <a:sym typeface="Lucida Sans"/>
              </a:rPr>
              <a:t>Projeto Cidadania</a:t>
            </a:r>
            <a:endParaRPr sz="2100" dirty="0">
              <a:solidFill>
                <a:schemeClr val="lt1"/>
              </a:solidFill>
              <a:latin typeface="Lucida Sans"/>
              <a:ea typeface="Lucida Sans"/>
              <a:cs typeface="Lucida Sans"/>
              <a:sym typeface="Lucida Sans"/>
            </a:endParaRPr>
          </a:p>
        </p:txBody>
      </p:sp>
      <p:sp>
        <p:nvSpPr>
          <p:cNvPr id="88" name="Google Shape;88;p1"/>
          <p:cNvSpPr txBox="1"/>
          <p:nvPr/>
        </p:nvSpPr>
        <p:spPr>
          <a:xfrm>
            <a:off x="5135107" y="318351"/>
            <a:ext cx="624281" cy="230802"/>
          </a:xfrm>
          <a:prstGeom prst="rect">
            <a:avLst/>
          </a:prstGeom>
          <a:solidFill>
            <a:schemeClr val="lt1"/>
          </a:solidFill>
          <a:ln w="9525" cap="flat" cmpd="sng">
            <a:solidFill>
              <a:schemeClr val="dk1"/>
            </a:solidFill>
            <a:prstDash val="solid"/>
            <a:round/>
            <a:headEnd type="none" w="sm" len="sm"/>
            <a:tailEnd type="none" w="sm" len="sm"/>
          </a:ln>
        </p:spPr>
        <p:txBody>
          <a:bodyPr spcFirstLastPara="1" wrap="square" lIns="68569" tIns="34275" rIns="68569" bIns="34275" anchor="t" anchorCtr="0">
            <a:spAutoFit/>
          </a:bodyPr>
          <a:lstStyle/>
          <a:p>
            <a:r>
              <a:rPr lang="pt-PT" sz="1050" dirty="0">
                <a:solidFill>
                  <a:schemeClr val="dk1"/>
                </a:solidFill>
                <a:latin typeface="Calibri"/>
                <a:ea typeface="Calibri"/>
                <a:cs typeface="Calibri"/>
                <a:sym typeface="Calibri"/>
                <a:hlinkClick r:id="rId5" action="ppaction://hlinksldjump"/>
              </a:rPr>
              <a:t>Higiene</a:t>
            </a:r>
            <a:endParaRPr sz="1050" dirty="0">
              <a:solidFill>
                <a:schemeClr val="dk1"/>
              </a:solidFill>
              <a:latin typeface="Calibri"/>
              <a:ea typeface="Calibri"/>
              <a:cs typeface="Calibri"/>
              <a:sym typeface="Calibri"/>
            </a:endParaRPr>
          </a:p>
        </p:txBody>
      </p:sp>
      <p:sp>
        <p:nvSpPr>
          <p:cNvPr id="89" name="Google Shape;89;p1"/>
          <p:cNvSpPr txBox="1"/>
          <p:nvPr/>
        </p:nvSpPr>
        <p:spPr>
          <a:xfrm>
            <a:off x="6570897" y="644138"/>
            <a:ext cx="479770" cy="230802"/>
          </a:xfrm>
          <a:prstGeom prst="rect">
            <a:avLst/>
          </a:prstGeom>
          <a:solidFill>
            <a:schemeClr val="lt1"/>
          </a:solidFill>
          <a:ln w="9525" cap="flat" cmpd="sng">
            <a:solidFill>
              <a:schemeClr val="dk1"/>
            </a:solidFill>
            <a:prstDash val="solid"/>
            <a:round/>
            <a:headEnd type="none" w="sm" len="sm"/>
            <a:tailEnd type="none" w="sm" len="sm"/>
          </a:ln>
        </p:spPr>
        <p:txBody>
          <a:bodyPr spcFirstLastPara="1" wrap="square" lIns="68569" tIns="34275" rIns="68569" bIns="34275" anchor="t" anchorCtr="0">
            <a:spAutoFit/>
          </a:bodyPr>
          <a:lstStyle/>
          <a:p>
            <a:r>
              <a:rPr lang="pt-PT" sz="1050" dirty="0">
                <a:solidFill>
                  <a:schemeClr val="dk1"/>
                </a:solidFill>
                <a:latin typeface="Calibri"/>
                <a:ea typeface="Calibri"/>
                <a:cs typeface="Calibri"/>
                <a:sym typeface="Calibri"/>
                <a:hlinkClick r:id="rId6" action="ppaction://hlinksldjump"/>
              </a:rPr>
              <a:t>Água</a:t>
            </a:r>
            <a:endParaRPr sz="1050" dirty="0">
              <a:solidFill>
                <a:schemeClr val="dk1"/>
              </a:solidFill>
              <a:latin typeface="Calibri"/>
              <a:ea typeface="Calibri"/>
              <a:cs typeface="Calibri"/>
              <a:sym typeface="Calibri"/>
            </a:endParaRPr>
          </a:p>
        </p:txBody>
      </p:sp>
      <p:sp>
        <p:nvSpPr>
          <p:cNvPr id="90" name="Google Shape;90;p1">
            <a:hlinkClick r:id="rId7" action="ppaction://hlinksldjump"/>
          </p:cNvPr>
          <p:cNvSpPr txBox="1"/>
          <p:nvPr/>
        </p:nvSpPr>
        <p:spPr>
          <a:xfrm>
            <a:off x="2390313" y="4048218"/>
            <a:ext cx="625876" cy="230802"/>
          </a:xfrm>
          <a:prstGeom prst="rect">
            <a:avLst/>
          </a:prstGeom>
          <a:solidFill>
            <a:schemeClr val="lt1"/>
          </a:solidFill>
          <a:ln w="9525" cap="flat" cmpd="sng">
            <a:solidFill>
              <a:schemeClr val="dk1"/>
            </a:solidFill>
            <a:prstDash val="solid"/>
            <a:round/>
            <a:headEnd type="none" w="sm" len="sm"/>
            <a:tailEnd type="none" w="sm" len="sm"/>
          </a:ln>
        </p:spPr>
        <p:txBody>
          <a:bodyPr spcFirstLastPara="1" wrap="square" lIns="68569" tIns="34275" rIns="68569" bIns="34275" anchor="t" anchorCtr="0">
            <a:spAutoFit/>
          </a:bodyPr>
          <a:lstStyle/>
          <a:p>
            <a:r>
              <a:rPr lang="pt-PT" sz="1050" dirty="0">
                <a:solidFill>
                  <a:schemeClr val="dk1"/>
                </a:solidFill>
                <a:latin typeface="Calibri"/>
                <a:ea typeface="Calibri"/>
                <a:cs typeface="Calibri"/>
                <a:sym typeface="Calibri"/>
                <a:hlinkClick r:id="rId8" action="ppaction://hlinksldjump"/>
              </a:rPr>
              <a:t>Energia</a:t>
            </a:r>
            <a:endParaRPr sz="1050" dirty="0">
              <a:solidFill>
                <a:schemeClr val="dk1"/>
              </a:solidFill>
              <a:latin typeface="Calibri"/>
              <a:ea typeface="Calibri"/>
              <a:cs typeface="Calibri"/>
              <a:sym typeface="Calibri"/>
            </a:endParaRPr>
          </a:p>
        </p:txBody>
      </p:sp>
      <p:sp>
        <p:nvSpPr>
          <p:cNvPr id="91" name="Google Shape;91;p1"/>
          <p:cNvSpPr txBox="1"/>
          <p:nvPr/>
        </p:nvSpPr>
        <p:spPr>
          <a:xfrm>
            <a:off x="4247963" y="2064059"/>
            <a:ext cx="887143" cy="230802"/>
          </a:xfrm>
          <a:prstGeom prst="rect">
            <a:avLst/>
          </a:prstGeom>
          <a:solidFill>
            <a:schemeClr val="lt1"/>
          </a:solidFill>
          <a:ln w="9525" cap="flat" cmpd="sng">
            <a:solidFill>
              <a:schemeClr val="dk1"/>
            </a:solidFill>
            <a:prstDash val="solid"/>
            <a:round/>
            <a:headEnd type="none" w="sm" len="sm"/>
            <a:tailEnd type="none" w="sm" len="sm"/>
          </a:ln>
        </p:spPr>
        <p:txBody>
          <a:bodyPr spcFirstLastPara="1" wrap="square" lIns="68569" tIns="34275" rIns="68569" bIns="34275" anchor="t" anchorCtr="0">
            <a:spAutoFit/>
          </a:bodyPr>
          <a:lstStyle/>
          <a:p>
            <a:r>
              <a:rPr lang="pt-PT" sz="1050" dirty="0">
                <a:solidFill>
                  <a:schemeClr val="dk1"/>
                </a:solidFill>
                <a:latin typeface="Calibri"/>
                <a:ea typeface="Calibri"/>
                <a:cs typeface="Calibri"/>
                <a:sym typeface="Calibri"/>
                <a:hlinkClick r:id="rId9" action="ppaction://hlinksldjump"/>
              </a:rPr>
              <a:t>Alimentação</a:t>
            </a:r>
            <a:endParaRPr sz="1050" dirty="0">
              <a:solidFill>
                <a:schemeClr val="dk1"/>
              </a:solidFill>
              <a:latin typeface="Calibri"/>
              <a:ea typeface="Calibri"/>
              <a:cs typeface="Calibri"/>
              <a:sym typeface="Calibri"/>
            </a:endParaRPr>
          </a:p>
        </p:txBody>
      </p:sp>
      <p:sp>
        <p:nvSpPr>
          <p:cNvPr id="92" name="Google Shape;92;p1"/>
          <p:cNvSpPr txBox="1"/>
          <p:nvPr/>
        </p:nvSpPr>
        <p:spPr>
          <a:xfrm>
            <a:off x="2314118" y="2516821"/>
            <a:ext cx="778266" cy="230802"/>
          </a:xfrm>
          <a:prstGeom prst="rect">
            <a:avLst/>
          </a:prstGeom>
          <a:solidFill>
            <a:schemeClr val="lt1"/>
          </a:solidFill>
          <a:ln w="9525" cap="flat" cmpd="sng">
            <a:solidFill>
              <a:schemeClr val="dk1"/>
            </a:solidFill>
            <a:prstDash val="solid"/>
            <a:round/>
            <a:headEnd type="none" w="sm" len="sm"/>
            <a:tailEnd type="none" w="sm" len="sm"/>
          </a:ln>
        </p:spPr>
        <p:txBody>
          <a:bodyPr spcFirstLastPara="1" wrap="square" lIns="68569" tIns="34275" rIns="68569" bIns="34275" anchor="t" anchorCtr="0">
            <a:spAutoFit/>
          </a:bodyPr>
          <a:lstStyle/>
          <a:p>
            <a:r>
              <a:rPr lang="pt-PT" sz="1050" dirty="0">
                <a:solidFill>
                  <a:schemeClr val="dk1"/>
                </a:solidFill>
                <a:latin typeface="Calibri"/>
                <a:ea typeface="Calibri"/>
                <a:cs typeface="Calibri"/>
                <a:sym typeface="Calibri"/>
                <a:hlinkClick r:id="rId10" action="ppaction://hlinksldjump"/>
              </a:rPr>
              <a:t>Reciclagem</a:t>
            </a:r>
            <a:endParaRPr sz="1050" dirty="0">
              <a:solidFill>
                <a:schemeClr val="dk1"/>
              </a:solidFill>
              <a:latin typeface="Calibri"/>
              <a:ea typeface="Calibri"/>
              <a:cs typeface="Calibri"/>
              <a:sym typeface="Calibri"/>
            </a:endParaRPr>
          </a:p>
        </p:txBody>
      </p:sp>
      <p:sp>
        <p:nvSpPr>
          <p:cNvPr id="93" name="Google Shape;93;p1"/>
          <p:cNvSpPr txBox="1"/>
          <p:nvPr/>
        </p:nvSpPr>
        <p:spPr>
          <a:xfrm>
            <a:off x="599243" y="2064059"/>
            <a:ext cx="759041" cy="230802"/>
          </a:xfrm>
          <a:prstGeom prst="rect">
            <a:avLst/>
          </a:prstGeom>
          <a:solidFill>
            <a:schemeClr val="lt1"/>
          </a:solidFill>
          <a:ln w="9525" cap="flat" cmpd="sng">
            <a:solidFill>
              <a:schemeClr val="dk1"/>
            </a:solidFill>
            <a:prstDash val="solid"/>
            <a:round/>
            <a:headEnd type="none" w="sm" len="sm"/>
            <a:tailEnd type="none" w="sm" len="sm"/>
          </a:ln>
        </p:spPr>
        <p:txBody>
          <a:bodyPr spcFirstLastPara="1" wrap="square" lIns="68569" tIns="34275" rIns="68569" bIns="34275" anchor="t" anchorCtr="0">
            <a:spAutoFit/>
          </a:bodyPr>
          <a:lstStyle/>
          <a:p>
            <a:r>
              <a:rPr lang="pt-PT" sz="1050" dirty="0">
                <a:solidFill>
                  <a:schemeClr val="dk1"/>
                </a:solidFill>
                <a:latin typeface="Calibri"/>
                <a:ea typeface="Calibri"/>
                <a:cs typeface="Calibri"/>
                <a:sym typeface="Calibri"/>
                <a:hlinkClick r:id="rId11" action="ppaction://hlinksldjump"/>
              </a:rPr>
              <a:t>Mobilidade</a:t>
            </a:r>
            <a:endParaRPr sz="1050" dirty="0">
              <a:solidFill>
                <a:schemeClr val="dk1"/>
              </a:solidFill>
              <a:latin typeface="Calibri"/>
              <a:ea typeface="Calibri"/>
              <a:cs typeface="Calibri"/>
              <a:sym typeface="Calibri"/>
            </a:endParaRPr>
          </a:p>
        </p:txBody>
      </p:sp>
      <p:cxnSp>
        <p:nvCxnSpPr>
          <p:cNvPr id="94" name="Google Shape;94;p1"/>
          <p:cNvCxnSpPr>
            <a:stCxn id="93" idx="2"/>
          </p:cNvCxnSpPr>
          <p:nvPr/>
        </p:nvCxnSpPr>
        <p:spPr>
          <a:xfrm>
            <a:off x="978764" y="2294861"/>
            <a:ext cx="179775" cy="501556"/>
          </a:xfrm>
          <a:prstGeom prst="straightConnector1">
            <a:avLst/>
          </a:prstGeom>
          <a:noFill/>
          <a:ln w="19050" cap="flat" cmpd="sng">
            <a:solidFill>
              <a:schemeClr val="dk1"/>
            </a:solidFill>
            <a:prstDash val="solid"/>
            <a:miter lim="800000"/>
            <a:headEnd type="none" w="sm" len="sm"/>
            <a:tailEnd type="none" w="sm" len="sm"/>
          </a:ln>
        </p:spPr>
      </p:cxnSp>
      <p:cxnSp>
        <p:nvCxnSpPr>
          <p:cNvPr id="95" name="Google Shape;95;p1"/>
          <p:cNvCxnSpPr>
            <a:endCxn id="86" idx="0"/>
          </p:cNvCxnSpPr>
          <p:nvPr/>
        </p:nvCxnSpPr>
        <p:spPr>
          <a:xfrm>
            <a:off x="3092447" y="2747761"/>
            <a:ext cx="267750" cy="313200"/>
          </a:xfrm>
          <a:prstGeom prst="straightConnector1">
            <a:avLst/>
          </a:prstGeom>
          <a:noFill/>
          <a:ln w="19050" cap="flat" cmpd="sng">
            <a:solidFill>
              <a:schemeClr val="dk1"/>
            </a:solidFill>
            <a:prstDash val="solid"/>
            <a:miter lim="800000"/>
            <a:headEnd type="none" w="sm" len="sm"/>
            <a:tailEnd type="none" w="sm" len="sm"/>
          </a:ln>
        </p:spPr>
      </p:cxnSp>
      <p:cxnSp>
        <p:nvCxnSpPr>
          <p:cNvPr id="96" name="Google Shape;96;p1"/>
          <p:cNvCxnSpPr>
            <a:stCxn id="91" idx="2"/>
          </p:cNvCxnSpPr>
          <p:nvPr/>
        </p:nvCxnSpPr>
        <p:spPr>
          <a:xfrm flipH="1">
            <a:off x="4042411" y="2294861"/>
            <a:ext cx="649124" cy="674806"/>
          </a:xfrm>
          <a:prstGeom prst="straightConnector1">
            <a:avLst/>
          </a:prstGeom>
          <a:noFill/>
          <a:ln w="19050" cap="flat" cmpd="sng">
            <a:solidFill>
              <a:schemeClr val="dk1"/>
            </a:solidFill>
            <a:prstDash val="solid"/>
            <a:miter lim="800000"/>
            <a:headEnd type="none" w="sm" len="sm"/>
            <a:tailEnd type="none" w="sm" len="sm"/>
          </a:ln>
        </p:spPr>
      </p:cxnSp>
      <p:cxnSp>
        <p:nvCxnSpPr>
          <p:cNvPr id="97" name="Google Shape;97;p1"/>
          <p:cNvCxnSpPr>
            <a:stCxn id="88" idx="2"/>
          </p:cNvCxnSpPr>
          <p:nvPr/>
        </p:nvCxnSpPr>
        <p:spPr>
          <a:xfrm>
            <a:off x="5447248" y="549153"/>
            <a:ext cx="312075" cy="429555"/>
          </a:xfrm>
          <a:prstGeom prst="straightConnector1">
            <a:avLst/>
          </a:prstGeom>
          <a:noFill/>
          <a:ln w="19050" cap="flat" cmpd="sng">
            <a:solidFill>
              <a:schemeClr val="dk1"/>
            </a:solidFill>
            <a:prstDash val="solid"/>
            <a:miter lim="800000"/>
            <a:headEnd type="none" w="sm" len="sm"/>
            <a:tailEnd type="none" w="sm" len="sm"/>
          </a:ln>
        </p:spPr>
      </p:cxnSp>
      <p:cxnSp>
        <p:nvCxnSpPr>
          <p:cNvPr id="98" name="Google Shape;98;p1"/>
          <p:cNvCxnSpPr>
            <a:stCxn id="89" idx="2"/>
          </p:cNvCxnSpPr>
          <p:nvPr/>
        </p:nvCxnSpPr>
        <p:spPr>
          <a:xfrm>
            <a:off x="6810782" y="874940"/>
            <a:ext cx="133425" cy="616306"/>
          </a:xfrm>
          <a:prstGeom prst="straightConnector1">
            <a:avLst/>
          </a:prstGeom>
          <a:noFill/>
          <a:ln w="19050" cap="flat" cmpd="sng">
            <a:solidFill>
              <a:schemeClr val="dk1"/>
            </a:solidFill>
            <a:prstDash val="solid"/>
            <a:miter lim="800000"/>
            <a:headEnd type="none" w="sm" len="sm"/>
            <a:tailEnd type="none" w="sm" len="sm"/>
          </a:ln>
        </p:spPr>
      </p:cxnSp>
      <p:cxnSp>
        <p:nvCxnSpPr>
          <p:cNvPr id="99" name="Google Shape;99;p1"/>
          <p:cNvCxnSpPr>
            <a:stCxn id="90" idx="3"/>
          </p:cNvCxnSpPr>
          <p:nvPr/>
        </p:nvCxnSpPr>
        <p:spPr>
          <a:xfrm>
            <a:off x="3016189" y="4163619"/>
            <a:ext cx="878850" cy="230865"/>
          </a:xfrm>
          <a:prstGeom prst="straightConnector1">
            <a:avLst/>
          </a:prstGeom>
          <a:noFill/>
          <a:ln w="19050" cap="flat" cmpd="sng">
            <a:solidFill>
              <a:schemeClr val="dk1"/>
            </a:solidFill>
            <a:prstDash val="solid"/>
            <a:miter lim="800000"/>
            <a:headEnd type="none" w="sm" len="sm"/>
            <a:tailEnd type="none" w="sm" len="sm"/>
          </a:ln>
        </p:spPr>
      </p:cxnSp>
      <p:sp>
        <p:nvSpPr>
          <p:cNvPr id="2" name="CaixaDeTexto 1">
            <a:extLst>
              <a:ext uri="{FF2B5EF4-FFF2-40B4-BE49-F238E27FC236}">
                <a16:creationId xmlns:a16="http://schemas.microsoft.com/office/drawing/2014/main" xmlns="" id="{91BAC961-F6A0-408A-A364-361C3058B7DC}"/>
              </a:ext>
            </a:extLst>
          </p:cNvPr>
          <p:cNvSpPr txBox="1"/>
          <p:nvPr/>
        </p:nvSpPr>
        <p:spPr>
          <a:xfrm>
            <a:off x="0" y="4163619"/>
            <a:ext cx="1635710" cy="95410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pt-PT" dirty="0"/>
              <a:t>Clicar nas hiperligações para aceder à informação</a:t>
            </a:r>
          </a:p>
        </p:txBody>
      </p:sp>
    </p:spTree>
    <p:extLst>
      <p:ext uri="{BB962C8B-B14F-4D97-AF65-F5344CB8AC3E}">
        <p14:creationId xmlns:p14="http://schemas.microsoft.com/office/powerpoint/2010/main" val="28864540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21"/>
          <p:cNvSpPr txBox="1">
            <a:spLocks noGrp="1"/>
          </p:cNvSpPr>
          <p:nvPr>
            <p:ph type="body" idx="1"/>
          </p:nvPr>
        </p:nvSpPr>
        <p:spPr>
          <a:xfrm>
            <a:off x="3822000" y="1650885"/>
            <a:ext cx="5114260" cy="3187845"/>
          </a:xfrm>
          <a:prstGeom prst="rect">
            <a:avLst/>
          </a:prstGeom>
        </p:spPr>
        <p:txBody>
          <a:bodyPr spcFirstLastPara="1" wrap="square" lIns="91425" tIns="91425" rIns="91425" bIns="91425" anchor="t" anchorCtr="0">
            <a:noAutofit/>
          </a:bodyPr>
          <a:lstStyle/>
          <a:p>
            <a:pPr marL="0" indent="0" algn="just">
              <a:lnSpc>
                <a:spcPct val="150000"/>
              </a:lnSpc>
              <a:spcBef>
                <a:spcPts val="300"/>
              </a:spcBef>
              <a:buNone/>
            </a:pPr>
            <a:r>
              <a:rPr lang="pt-PT" sz="1400" dirty="0">
                <a:solidFill>
                  <a:srgbClr val="0C0D0E"/>
                </a:solidFill>
              </a:rPr>
              <a:t>Reciclar 1 tonelada de papel evita: abater 22 árvores; emitir de 2,5 toneladas de CO2).</a:t>
            </a:r>
          </a:p>
          <a:p>
            <a:pPr marL="0" indent="0" algn="just">
              <a:lnSpc>
                <a:spcPct val="150000"/>
              </a:lnSpc>
              <a:spcBef>
                <a:spcPts val="300"/>
              </a:spcBef>
              <a:buNone/>
            </a:pPr>
            <a:r>
              <a:rPr lang="pt-PT" sz="1400" dirty="0">
                <a:solidFill>
                  <a:srgbClr val="0C0D0E"/>
                </a:solidFill>
              </a:rPr>
              <a:t>Reciclar 100 toneladas de plástico evita a extração de 1 tonelada de petróleo.</a:t>
            </a:r>
          </a:p>
          <a:p>
            <a:pPr marL="0" indent="0" algn="just">
              <a:lnSpc>
                <a:spcPct val="150000"/>
              </a:lnSpc>
              <a:spcBef>
                <a:spcPts val="300"/>
              </a:spcBef>
              <a:buNone/>
            </a:pPr>
            <a:r>
              <a:rPr lang="pt-PT" sz="1400" dirty="0">
                <a:solidFill>
                  <a:srgbClr val="0C0D0E"/>
                </a:solidFill>
              </a:rPr>
              <a:t>Plástico demora mais de 100 anos a degradar-se!</a:t>
            </a:r>
          </a:p>
          <a:p>
            <a:pPr marL="0" indent="0" algn="just">
              <a:lnSpc>
                <a:spcPct val="150000"/>
              </a:lnSpc>
              <a:spcBef>
                <a:spcPts val="300"/>
              </a:spcBef>
              <a:buNone/>
            </a:pPr>
            <a:r>
              <a:rPr lang="pt-PT" sz="1400" dirty="0">
                <a:solidFill>
                  <a:srgbClr val="0C0D0E"/>
                </a:solidFill>
              </a:rPr>
              <a:t>Em média, um português produz 40Kg de resíduos por mês; e Portugal produz anualmente o peso de 3 Pontes Vasco da Gama em resíduos.</a:t>
            </a:r>
          </a:p>
          <a:p>
            <a:pPr marL="0" lvl="0" indent="0" algn="just" rtl="0">
              <a:lnSpc>
                <a:spcPct val="150000"/>
              </a:lnSpc>
              <a:spcBef>
                <a:spcPts val="300"/>
              </a:spcBef>
              <a:spcAft>
                <a:spcPts val="0"/>
              </a:spcAft>
              <a:buNone/>
            </a:pPr>
            <a:endParaRPr sz="1600" dirty="0">
              <a:solidFill>
                <a:srgbClr val="0C0D0E"/>
              </a:solidFill>
            </a:endParaRPr>
          </a:p>
        </p:txBody>
      </p:sp>
      <p:sp>
        <p:nvSpPr>
          <p:cNvPr id="174" name="Google Shape;174;p21"/>
          <p:cNvSpPr txBox="1">
            <a:spLocks noGrp="1"/>
          </p:cNvSpPr>
          <p:nvPr>
            <p:ph type="title"/>
          </p:nvPr>
        </p:nvSpPr>
        <p:spPr>
          <a:xfrm>
            <a:off x="3822000" y="886691"/>
            <a:ext cx="4864800" cy="697434"/>
          </a:xfrm>
          <a:prstGeom prst="rect">
            <a:avLst/>
          </a:prstGeom>
        </p:spPr>
        <p:txBody>
          <a:bodyPr spcFirstLastPara="1" wrap="square" lIns="91425" tIns="91425" rIns="91425" bIns="91425" anchor="b" anchorCtr="0">
            <a:noAutofit/>
          </a:bodyPr>
          <a:lstStyle/>
          <a:p>
            <a:pPr lvl="0"/>
            <a:r>
              <a:rPr lang="pt-PT" dirty="0"/>
              <a:t>Sabias que?</a:t>
            </a:r>
            <a:endParaRPr dirty="0"/>
          </a:p>
        </p:txBody>
      </p:sp>
      <p:pic>
        <p:nvPicPr>
          <p:cNvPr id="177" name="Google Shape;177;p21"/>
          <p:cNvPicPr preferRelativeResize="0"/>
          <p:nvPr/>
        </p:nvPicPr>
        <p:blipFill rotWithShape="1">
          <a:blip r:embed="rId3">
            <a:alphaModFix/>
          </a:blip>
          <a:srcRect l="4523" t="348" r="44644" b="22264"/>
          <a:stretch/>
        </p:blipFill>
        <p:spPr>
          <a:xfrm rot="136920">
            <a:off x="505387" y="431573"/>
            <a:ext cx="1749477" cy="2663589"/>
          </a:xfrm>
          <a:custGeom>
            <a:avLst/>
            <a:gdLst/>
            <a:ahLst/>
            <a:cxnLst/>
            <a:rect l="l" t="t" r="r" b="b"/>
            <a:pathLst>
              <a:path w="17426" h="21367" extrusionOk="0">
                <a:moveTo>
                  <a:pt x="2010" y="0"/>
                </a:moveTo>
                <a:cubicBezTo>
                  <a:pt x="2010" y="0"/>
                  <a:pt x="-1914" y="9793"/>
                  <a:pt x="1203" y="15697"/>
                </a:cubicBezTo>
                <a:cubicBezTo>
                  <a:pt x="4320" y="21600"/>
                  <a:pt x="13293" y="21366"/>
                  <a:pt x="13293" y="21366"/>
                </a:cubicBezTo>
                <a:cubicBezTo>
                  <a:pt x="13293" y="21366"/>
                  <a:pt x="19686" y="16253"/>
                  <a:pt x="16569" y="10352"/>
                </a:cubicBezTo>
                <a:cubicBezTo>
                  <a:pt x="13452" y="4452"/>
                  <a:pt x="2010" y="0"/>
                  <a:pt x="2010" y="0"/>
                </a:cubicBezTo>
                <a:close/>
              </a:path>
            </a:pathLst>
          </a:cu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61"/>
        <p:cNvGrpSpPr/>
        <p:nvPr/>
      </p:nvGrpSpPr>
      <p:grpSpPr>
        <a:xfrm>
          <a:off x="0" y="0"/>
          <a:ext cx="0" cy="0"/>
          <a:chOff x="0" y="0"/>
          <a:chExt cx="0" cy="0"/>
        </a:xfrm>
      </p:grpSpPr>
      <p:sp>
        <p:nvSpPr>
          <p:cNvPr id="362" name="Google Shape;362;p38"/>
          <p:cNvSpPr txBox="1">
            <a:spLocks noGrp="1"/>
          </p:cNvSpPr>
          <p:nvPr>
            <p:ph type="title"/>
          </p:nvPr>
        </p:nvSpPr>
        <p:spPr>
          <a:xfrm>
            <a:off x="2472492" y="411211"/>
            <a:ext cx="4366800" cy="690900"/>
          </a:xfrm>
          <a:prstGeom prst="rect">
            <a:avLst/>
          </a:prstGeom>
        </p:spPr>
        <p:txBody>
          <a:bodyPr spcFirstLastPara="1" wrap="square" lIns="91425" tIns="91425" rIns="91425" bIns="91425" anchor="b" anchorCtr="0">
            <a:noAutofit/>
          </a:bodyPr>
          <a:lstStyle/>
          <a:p>
            <a:pPr lvl="0"/>
            <a:r>
              <a:rPr lang="pt-PT" dirty="0"/>
              <a:t>Do lixo à gestão residual</a:t>
            </a:r>
            <a:endParaRPr dirty="0"/>
          </a:p>
        </p:txBody>
      </p:sp>
      <p:sp>
        <p:nvSpPr>
          <p:cNvPr id="363" name="Google Shape;363;p38"/>
          <p:cNvSpPr txBox="1">
            <a:spLocks noGrp="1"/>
          </p:cNvSpPr>
          <p:nvPr>
            <p:ph type="body" idx="1"/>
          </p:nvPr>
        </p:nvSpPr>
        <p:spPr>
          <a:xfrm>
            <a:off x="278667" y="1234535"/>
            <a:ext cx="8556989" cy="3148976"/>
          </a:xfrm>
          <a:prstGeom prst="rect">
            <a:avLst/>
          </a:prstGeom>
        </p:spPr>
        <p:txBody>
          <a:bodyPr spcFirstLastPara="1" wrap="square" lIns="91425" tIns="91425" rIns="91425" bIns="91425" anchor="t" anchorCtr="0">
            <a:noAutofit/>
          </a:bodyPr>
          <a:lstStyle/>
          <a:p>
            <a:pPr marL="0" indent="0" algn="just">
              <a:lnSpc>
                <a:spcPct val="150000"/>
              </a:lnSpc>
              <a:spcBef>
                <a:spcPts val="300"/>
              </a:spcBef>
              <a:buNone/>
            </a:pPr>
            <a:r>
              <a:rPr lang="pt-PT" sz="1400" dirty="0">
                <a:solidFill>
                  <a:srgbClr val="0C0D0E"/>
                </a:solidFill>
              </a:rPr>
              <a:t>Existem 261 entidades gestoras de resíduos urbanos em Portugal. Destas, apenas 23 estão em alta. Estes serviços são responsáveis pela recolha, transporte, triagem e valorização ou eliminação dos resíduos urbanos. </a:t>
            </a:r>
          </a:p>
          <a:p>
            <a:pPr marL="0" indent="0" algn="just">
              <a:lnSpc>
                <a:spcPct val="150000"/>
              </a:lnSpc>
              <a:spcBef>
                <a:spcPts val="300"/>
              </a:spcBef>
              <a:buNone/>
            </a:pPr>
            <a:endParaRPr lang="pt-PT" sz="1400" dirty="0">
              <a:solidFill>
                <a:srgbClr val="0C0D0E"/>
              </a:solidFill>
            </a:endParaRPr>
          </a:p>
          <a:p>
            <a:pPr marL="0" indent="0" algn="just">
              <a:lnSpc>
                <a:spcPct val="150000"/>
              </a:lnSpc>
              <a:spcBef>
                <a:spcPts val="300"/>
              </a:spcBef>
              <a:buNone/>
            </a:pPr>
            <a:r>
              <a:rPr lang="pt-PT" sz="1400" dirty="0">
                <a:solidFill>
                  <a:srgbClr val="0C0D0E"/>
                </a:solidFill>
              </a:rPr>
              <a:t>Depois da recolha nos ecopontos, os resíduos seguem para centrais onde é realizado um processo de triagem. Os resíduos do ecoponto amarelo têm ainda de ser submetidos a uma separação antes de serem triados. Após a triagem, os resíduos prosseguem para as empresas autorizadas, onde finalmente serão tratados e transformados em matéria-prima para novos produtos.</a:t>
            </a:r>
          </a:p>
          <a:p>
            <a:pPr marL="0" lvl="0" indent="0" algn="l" rtl="0">
              <a:lnSpc>
                <a:spcPct val="150000"/>
              </a:lnSpc>
              <a:spcBef>
                <a:spcPts val="300"/>
              </a:spcBef>
              <a:spcAft>
                <a:spcPts val="0"/>
              </a:spcAft>
              <a:buNone/>
            </a:pPr>
            <a:endParaRPr lang="en-US" sz="1400" dirty="0">
              <a:solidFill>
                <a:srgbClr val="0C0D0E"/>
              </a:solidFill>
            </a:endParaRPr>
          </a:p>
        </p:txBody>
      </p:sp>
      <p:pic>
        <p:nvPicPr>
          <p:cNvPr id="7" name="Picture 2" descr="Sistema Municipal de Gestão dos Resíduos Sólidos Urbanos | CM Ílhavo">
            <a:extLst>
              <a:ext uri="{FF2B5EF4-FFF2-40B4-BE49-F238E27FC236}">
                <a16:creationId xmlns:a16="http://schemas.microsoft.com/office/drawing/2014/main" xmlns="" id="{5B7E47FB-35B2-4F18-99C0-990FB99863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4990" y="3343913"/>
            <a:ext cx="2176238" cy="14301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Marcador de Posição do Número do Diapositivo 1">
            <a:extLst>
              <a:ext uri="{FF2B5EF4-FFF2-40B4-BE49-F238E27FC236}">
                <a16:creationId xmlns:a16="http://schemas.microsoft.com/office/drawing/2014/main" xmlns="" id="{F038290F-B02E-4404-80EA-74632804C076}"/>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pt-PT" smtClean="0"/>
              <a:t>6</a:t>
            </a:fld>
            <a:endParaRPr lang="pt-PT" dirty="0"/>
          </a:p>
        </p:txBody>
      </p:sp>
      <p:graphicFrame>
        <p:nvGraphicFramePr>
          <p:cNvPr id="3" name="Google Shape;227;p26">
            <a:extLst>
              <a:ext uri="{FF2B5EF4-FFF2-40B4-BE49-F238E27FC236}">
                <a16:creationId xmlns:a16="http://schemas.microsoft.com/office/drawing/2014/main" xmlns="" id="{E6F15AEE-DED8-4329-BE55-AED136E4C670}"/>
              </a:ext>
            </a:extLst>
          </p:cNvPr>
          <p:cNvGraphicFramePr/>
          <p:nvPr>
            <p:extLst>
              <p:ext uri="{D42A27DB-BD31-4B8C-83A1-F6EECF244321}">
                <p14:modId xmlns:p14="http://schemas.microsoft.com/office/powerpoint/2010/main" val="1534348425"/>
              </p:ext>
            </p:extLst>
          </p:nvPr>
        </p:nvGraphicFramePr>
        <p:xfrm>
          <a:off x="3700129" y="1312515"/>
          <a:ext cx="5273748" cy="3587516"/>
        </p:xfrm>
        <a:graphic>
          <a:graphicData uri="http://schemas.openxmlformats.org/drawingml/2006/table">
            <a:tbl>
              <a:tblPr>
                <a:noFill/>
                <a:tableStyleId>{AB060898-4E1C-4300-B3F9-ECAE13062A8E}</a:tableStyleId>
              </a:tblPr>
              <a:tblGrid>
                <a:gridCol w="878958">
                  <a:extLst>
                    <a:ext uri="{9D8B030D-6E8A-4147-A177-3AD203B41FA5}">
                      <a16:colId xmlns:a16="http://schemas.microsoft.com/office/drawing/2014/main" xmlns="" val="20000"/>
                    </a:ext>
                  </a:extLst>
                </a:gridCol>
                <a:gridCol w="878958">
                  <a:extLst>
                    <a:ext uri="{9D8B030D-6E8A-4147-A177-3AD203B41FA5}">
                      <a16:colId xmlns:a16="http://schemas.microsoft.com/office/drawing/2014/main" xmlns="" val="20001"/>
                    </a:ext>
                  </a:extLst>
                </a:gridCol>
                <a:gridCol w="878958">
                  <a:extLst>
                    <a:ext uri="{9D8B030D-6E8A-4147-A177-3AD203B41FA5}">
                      <a16:colId xmlns:a16="http://schemas.microsoft.com/office/drawing/2014/main" xmlns="" val="20002"/>
                    </a:ext>
                  </a:extLst>
                </a:gridCol>
                <a:gridCol w="878958">
                  <a:extLst>
                    <a:ext uri="{9D8B030D-6E8A-4147-A177-3AD203B41FA5}">
                      <a16:colId xmlns:a16="http://schemas.microsoft.com/office/drawing/2014/main" xmlns="" val="20003"/>
                    </a:ext>
                  </a:extLst>
                </a:gridCol>
                <a:gridCol w="878958">
                  <a:extLst>
                    <a:ext uri="{9D8B030D-6E8A-4147-A177-3AD203B41FA5}">
                      <a16:colId xmlns:a16="http://schemas.microsoft.com/office/drawing/2014/main" xmlns="" val="3962710974"/>
                    </a:ext>
                  </a:extLst>
                </a:gridCol>
                <a:gridCol w="878958">
                  <a:extLst>
                    <a:ext uri="{9D8B030D-6E8A-4147-A177-3AD203B41FA5}">
                      <a16:colId xmlns:a16="http://schemas.microsoft.com/office/drawing/2014/main" xmlns="" val="1806734737"/>
                    </a:ext>
                  </a:extLst>
                </a:gridCol>
              </a:tblGrid>
              <a:tr h="533838">
                <a:tc>
                  <a:txBody>
                    <a:bodyPr/>
                    <a:lstStyle/>
                    <a:p>
                      <a:pPr marL="0" lvl="0" indent="0" algn="l" rtl="0">
                        <a:spcBef>
                          <a:spcPts val="0"/>
                        </a:spcBef>
                        <a:spcAft>
                          <a:spcPts val="0"/>
                        </a:spcAft>
                        <a:buNone/>
                      </a:pPr>
                      <a:r>
                        <a:rPr lang="pt-PT" dirty="0">
                          <a:solidFill>
                            <a:srgbClr val="51B148"/>
                          </a:solidFill>
                          <a:latin typeface="Pontano Sans"/>
                          <a:ea typeface="Pontano Sans"/>
                          <a:cs typeface="Pontano Sans"/>
                          <a:sym typeface="Pontano Sans"/>
                        </a:rPr>
                        <a:t>Religião/Ano</a:t>
                      </a:r>
                      <a:endParaRPr dirty="0">
                        <a:solidFill>
                          <a:srgbClr val="51B148"/>
                        </a:solidFill>
                        <a:latin typeface="Pontano Sans"/>
                        <a:ea typeface="Pontano Sans"/>
                        <a:cs typeface="Pontano Sans"/>
                        <a:sym typeface="Pontano Sans"/>
                      </a:endParaRPr>
                    </a:p>
                  </a:txBody>
                  <a:tcPr marL="91425" marR="91425" marT="68575" marB="68575" anchor="ctr">
                    <a:lnL w="9525" cap="flat" cmpd="sng">
                      <a:solidFill>
                        <a:srgbClr val="B8F567">
                          <a:alpha val="0"/>
                        </a:srgbClr>
                      </a:solidFill>
                      <a:prstDash val="solid"/>
                      <a:round/>
                      <a:headEnd type="none" w="sm" len="sm"/>
                      <a:tailEnd type="none" w="sm" len="sm"/>
                    </a:lnL>
                    <a:lnR w="9525" cap="flat" cmpd="sng" algn="ctr">
                      <a:solidFill>
                        <a:srgbClr val="B8F567"/>
                      </a:solidFill>
                      <a:prstDash val="solid"/>
                      <a:round/>
                      <a:headEnd type="none" w="sm" len="sm"/>
                      <a:tailEnd type="none" w="sm" len="sm"/>
                    </a:lnR>
                    <a:lnT w="28575" cap="flat" cmpd="sng">
                      <a:solidFill>
                        <a:srgbClr val="9BCF63"/>
                      </a:solidFill>
                      <a:prstDash val="solid"/>
                      <a:round/>
                      <a:headEnd type="none" w="sm" len="sm"/>
                      <a:tailEnd type="none" w="sm" len="sm"/>
                    </a:lnT>
                    <a:lnB w="9525" cap="flat" cmpd="sng" algn="ctr">
                      <a:solidFill>
                        <a:srgbClr val="B8F567"/>
                      </a:solidFill>
                      <a:prstDash val="solid"/>
                      <a:round/>
                      <a:headEnd type="none" w="sm" len="sm"/>
                      <a:tailEnd type="none" w="sm" len="sm"/>
                    </a:lnB>
                  </a:tcPr>
                </a:tc>
                <a:tc>
                  <a:txBody>
                    <a:bodyPr/>
                    <a:lstStyle/>
                    <a:p>
                      <a:pPr marL="0" marR="0" lvl="0" indent="0" algn="ctr" rtl="0">
                        <a:lnSpc>
                          <a:spcPct val="107000"/>
                        </a:lnSpc>
                        <a:spcBef>
                          <a:spcPts val="0"/>
                        </a:spcBef>
                        <a:spcAft>
                          <a:spcPts val="0"/>
                        </a:spcAft>
                        <a:buNone/>
                      </a:pPr>
                      <a:endParaRPr lang="pt-PT" sz="1200" u="none" strike="noStrike" cap="none" dirty="0">
                        <a:latin typeface="Pontano Sans" panose="020B0604020202020204" charset="0"/>
                      </a:endParaRPr>
                    </a:p>
                    <a:p>
                      <a:pPr marL="0" marR="0" lvl="0" indent="0" algn="ctr" rtl="0">
                        <a:lnSpc>
                          <a:spcPct val="107000"/>
                        </a:lnSpc>
                        <a:spcBef>
                          <a:spcPts val="0"/>
                        </a:spcBef>
                        <a:spcAft>
                          <a:spcPts val="0"/>
                        </a:spcAft>
                        <a:buNone/>
                      </a:pPr>
                      <a:r>
                        <a:rPr lang="pt-PT" sz="1200" u="none" strike="noStrike" cap="none" dirty="0">
                          <a:latin typeface="Pontano Sans" panose="020B0604020202020204" charset="0"/>
                        </a:rPr>
                        <a:t>2015</a:t>
                      </a:r>
                      <a:endParaRPr sz="1200" u="none" strike="noStrike" cap="none" dirty="0">
                        <a:latin typeface="Pontano Sans" panose="020B0604020202020204" charset="0"/>
                        <a:ea typeface="Calibri"/>
                        <a:cs typeface="Calibri"/>
                        <a:sym typeface="Calibri"/>
                      </a:endParaRPr>
                    </a:p>
                  </a:txBody>
                  <a:tcPr marL="51431" marR="51431" marT="0" marB="0">
                    <a:lnL w="9525" cap="flat" cmpd="sng">
                      <a:solidFill>
                        <a:srgbClr val="B8F567"/>
                      </a:solidFill>
                      <a:prstDash val="solid"/>
                      <a:round/>
                      <a:headEnd type="none" w="sm" len="sm"/>
                      <a:tailEnd type="none" w="sm" len="sm"/>
                    </a:lnL>
                    <a:lnR w="9525" cap="flat" cmpd="sng">
                      <a:solidFill>
                        <a:srgbClr val="B8F567"/>
                      </a:solidFill>
                      <a:prstDash val="solid"/>
                      <a:round/>
                      <a:headEnd type="none" w="sm" len="sm"/>
                      <a:tailEnd type="none" w="sm" len="sm"/>
                    </a:lnR>
                    <a:lnT w="28575" cap="flat" cmpd="sng">
                      <a:solidFill>
                        <a:srgbClr val="9BCF63"/>
                      </a:solidFill>
                      <a:prstDash val="solid"/>
                      <a:round/>
                      <a:headEnd type="none" w="sm" len="sm"/>
                      <a:tailEnd type="none" w="sm" len="sm"/>
                    </a:lnT>
                    <a:lnB w="9525" cap="flat" cmpd="sng" algn="ctr">
                      <a:solidFill>
                        <a:srgbClr val="B8F567"/>
                      </a:solidFill>
                      <a:prstDash val="solid"/>
                      <a:round/>
                      <a:headEnd type="none" w="sm" len="sm"/>
                      <a:tailEnd type="none" w="sm" len="sm"/>
                    </a:lnB>
                  </a:tcPr>
                </a:tc>
                <a:tc>
                  <a:txBody>
                    <a:bodyPr/>
                    <a:lstStyle/>
                    <a:p>
                      <a:pPr marL="0" marR="0" lvl="0" indent="0" algn="ctr" rtl="0">
                        <a:lnSpc>
                          <a:spcPct val="107000"/>
                        </a:lnSpc>
                        <a:spcBef>
                          <a:spcPts val="0"/>
                        </a:spcBef>
                        <a:spcAft>
                          <a:spcPts val="0"/>
                        </a:spcAft>
                        <a:buNone/>
                      </a:pPr>
                      <a:endParaRPr lang="pt-PT" sz="1200" u="none" strike="noStrike" cap="none" dirty="0">
                        <a:latin typeface="Pontano Sans" panose="020B0604020202020204" charset="0"/>
                      </a:endParaRPr>
                    </a:p>
                    <a:p>
                      <a:pPr marL="0" marR="0" lvl="0" indent="0" algn="ctr" rtl="0">
                        <a:lnSpc>
                          <a:spcPct val="107000"/>
                        </a:lnSpc>
                        <a:spcBef>
                          <a:spcPts val="0"/>
                        </a:spcBef>
                        <a:spcAft>
                          <a:spcPts val="0"/>
                        </a:spcAft>
                        <a:buNone/>
                      </a:pPr>
                      <a:r>
                        <a:rPr lang="pt-PT" sz="1200" u="none" strike="noStrike" cap="none" dirty="0">
                          <a:latin typeface="Pontano Sans" panose="020B0604020202020204" charset="0"/>
                        </a:rPr>
                        <a:t>2016</a:t>
                      </a:r>
                      <a:endParaRPr sz="1200" u="none" strike="noStrike" cap="none" dirty="0">
                        <a:latin typeface="Pontano Sans" panose="020B0604020202020204" charset="0"/>
                        <a:ea typeface="Calibri"/>
                        <a:cs typeface="Calibri"/>
                        <a:sym typeface="Calibri"/>
                      </a:endParaRPr>
                    </a:p>
                  </a:txBody>
                  <a:tcPr marL="51431" marR="51431" marT="0" marB="0">
                    <a:lnL w="9525" cap="flat" cmpd="sng">
                      <a:solidFill>
                        <a:srgbClr val="B8F567"/>
                      </a:solidFill>
                      <a:prstDash val="solid"/>
                      <a:round/>
                      <a:headEnd type="none" w="sm" len="sm"/>
                      <a:tailEnd type="none" w="sm" len="sm"/>
                    </a:lnL>
                    <a:lnR w="9525" cap="flat" cmpd="sng">
                      <a:solidFill>
                        <a:srgbClr val="B8F567"/>
                      </a:solidFill>
                      <a:prstDash val="solid"/>
                      <a:round/>
                      <a:headEnd type="none" w="sm" len="sm"/>
                      <a:tailEnd type="none" w="sm" len="sm"/>
                    </a:lnR>
                    <a:lnT w="28575" cap="flat" cmpd="sng">
                      <a:solidFill>
                        <a:srgbClr val="9BCF63"/>
                      </a:solidFill>
                      <a:prstDash val="solid"/>
                      <a:round/>
                      <a:headEnd type="none" w="sm" len="sm"/>
                      <a:tailEnd type="none" w="sm" len="sm"/>
                    </a:lnT>
                    <a:lnB w="9525" cap="flat" cmpd="sng" algn="ctr">
                      <a:solidFill>
                        <a:srgbClr val="B8F567"/>
                      </a:solidFill>
                      <a:prstDash val="solid"/>
                      <a:round/>
                      <a:headEnd type="none" w="sm" len="sm"/>
                      <a:tailEnd type="none" w="sm" len="sm"/>
                    </a:lnB>
                  </a:tcPr>
                </a:tc>
                <a:tc>
                  <a:txBody>
                    <a:bodyPr/>
                    <a:lstStyle/>
                    <a:p>
                      <a:pPr marL="0" marR="0" lvl="0" indent="0" algn="ctr" rtl="0">
                        <a:lnSpc>
                          <a:spcPct val="107000"/>
                        </a:lnSpc>
                        <a:spcBef>
                          <a:spcPts val="0"/>
                        </a:spcBef>
                        <a:spcAft>
                          <a:spcPts val="0"/>
                        </a:spcAft>
                        <a:buNone/>
                      </a:pPr>
                      <a:endParaRPr lang="pt-PT" sz="1200" u="none" strike="noStrike" cap="none" dirty="0">
                        <a:latin typeface="Pontano Sans" panose="020B0604020202020204" charset="0"/>
                      </a:endParaRPr>
                    </a:p>
                    <a:p>
                      <a:pPr marL="0" marR="0" lvl="0" indent="0" algn="ctr" rtl="0">
                        <a:lnSpc>
                          <a:spcPct val="107000"/>
                        </a:lnSpc>
                        <a:spcBef>
                          <a:spcPts val="0"/>
                        </a:spcBef>
                        <a:spcAft>
                          <a:spcPts val="0"/>
                        </a:spcAft>
                        <a:buNone/>
                      </a:pPr>
                      <a:r>
                        <a:rPr lang="pt-PT" sz="1200" u="none" strike="noStrike" cap="none" dirty="0">
                          <a:latin typeface="Pontano Sans" panose="020B0604020202020204" charset="0"/>
                        </a:rPr>
                        <a:t>2017</a:t>
                      </a:r>
                      <a:endParaRPr sz="1200" u="none" strike="noStrike" cap="none" dirty="0">
                        <a:latin typeface="Pontano Sans" panose="020B0604020202020204" charset="0"/>
                        <a:ea typeface="Calibri"/>
                        <a:cs typeface="Calibri"/>
                        <a:sym typeface="Calibri"/>
                      </a:endParaRPr>
                    </a:p>
                  </a:txBody>
                  <a:tcPr marL="51431" marR="51431" marT="0" marB="0">
                    <a:lnL w="9525" cap="flat" cmpd="sng">
                      <a:solidFill>
                        <a:srgbClr val="B8F567"/>
                      </a:solidFill>
                      <a:prstDash val="solid"/>
                      <a:round/>
                      <a:headEnd type="none" w="sm" len="sm"/>
                      <a:tailEnd type="none" w="sm" len="sm"/>
                    </a:lnL>
                    <a:lnR w="9525" cap="flat" cmpd="sng" algn="ctr">
                      <a:solidFill>
                        <a:srgbClr val="B8F567"/>
                      </a:solidFill>
                      <a:prstDash val="solid"/>
                      <a:round/>
                      <a:headEnd type="none" w="sm" len="sm"/>
                      <a:tailEnd type="none" w="sm" len="sm"/>
                    </a:lnR>
                    <a:lnT w="28575" cap="flat" cmpd="sng">
                      <a:solidFill>
                        <a:srgbClr val="9BCF63"/>
                      </a:solidFill>
                      <a:prstDash val="solid"/>
                      <a:round/>
                      <a:headEnd type="none" w="sm" len="sm"/>
                      <a:tailEnd type="none" w="sm" len="sm"/>
                    </a:lnT>
                    <a:lnB w="9525" cap="flat" cmpd="sng" algn="ctr">
                      <a:solidFill>
                        <a:srgbClr val="B8F567"/>
                      </a:solidFill>
                      <a:prstDash val="solid"/>
                      <a:round/>
                      <a:headEnd type="none" w="sm" len="sm"/>
                      <a:tailEnd type="none" w="sm" len="sm"/>
                    </a:lnB>
                  </a:tcPr>
                </a:tc>
                <a:tc>
                  <a:txBody>
                    <a:bodyPr/>
                    <a:lstStyle/>
                    <a:p>
                      <a:pPr marL="0" marR="0" lvl="0" indent="0" algn="ctr" rtl="0">
                        <a:lnSpc>
                          <a:spcPct val="107000"/>
                        </a:lnSpc>
                        <a:spcBef>
                          <a:spcPts val="0"/>
                        </a:spcBef>
                        <a:spcAft>
                          <a:spcPts val="0"/>
                        </a:spcAft>
                        <a:buNone/>
                      </a:pPr>
                      <a:endParaRPr lang="pt-PT" sz="1200" u="none" strike="noStrike" cap="none" dirty="0">
                        <a:latin typeface="Pontano Sans" panose="020B0604020202020204" charset="0"/>
                      </a:endParaRPr>
                    </a:p>
                    <a:p>
                      <a:pPr marL="0" marR="0" lvl="0" indent="0" algn="ctr" rtl="0">
                        <a:lnSpc>
                          <a:spcPct val="107000"/>
                        </a:lnSpc>
                        <a:spcBef>
                          <a:spcPts val="0"/>
                        </a:spcBef>
                        <a:spcAft>
                          <a:spcPts val="0"/>
                        </a:spcAft>
                        <a:buNone/>
                      </a:pPr>
                      <a:r>
                        <a:rPr lang="pt-PT" sz="1200" u="none" strike="noStrike" cap="none" dirty="0">
                          <a:latin typeface="Pontano Sans" panose="020B0604020202020204" charset="0"/>
                        </a:rPr>
                        <a:t>2018</a:t>
                      </a:r>
                      <a:endParaRPr sz="1200" u="none" strike="noStrike" cap="none" dirty="0">
                        <a:latin typeface="Pontano Sans" panose="020B0604020202020204" charset="0"/>
                        <a:ea typeface="Calibri"/>
                        <a:cs typeface="Calibri"/>
                        <a:sym typeface="Calibri"/>
                      </a:endParaRPr>
                    </a:p>
                  </a:txBody>
                  <a:tcPr marL="51431" marR="51431" marT="0" marB="0">
                    <a:lnL w="9525" cap="flat" cmpd="sng">
                      <a:solidFill>
                        <a:srgbClr val="B8F567"/>
                      </a:solidFill>
                      <a:prstDash val="solid"/>
                      <a:round/>
                      <a:headEnd type="none" w="sm" len="sm"/>
                      <a:tailEnd type="none" w="sm" len="sm"/>
                    </a:lnL>
                    <a:lnR w="9525" cap="flat" cmpd="sng" algn="ctr">
                      <a:solidFill>
                        <a:srgbClr val="B8F567"/>
                      </a:solidFill>
                      <a:prstDash val="solid"/>
                      <a:round/>
                      <a:headEnd type="none" w="sm" len="sm"/>
                      <a:tailEnd type="none" w="sm" len="sm"/>
                    </a:lnR>
                    <a:lnT w="28575" cap="flat" cmpd="sng">
                      <a:solidFill>
                        <a:srgbClr val="9BCF63"/>
                      </a:solidFill>
                      <a:prstDash val="solid"/>
                      <a:round/>
                      <a:headEnd type="none" w="sm" len="sm"/>
                      <a:tailEnd type="none" w="sm" len="sm"/>
                    </a:lnT>
                    <a:lnB w="9525" cap="flat" cmpd="sng" algn="ctr">
                      <a:solidFill>
                        <a:srgbClr val="B8F567"/>
                      </a:solidFill>
                      <a:prstDash val="solid"/>
                      <a:round/>
                      <a:headEnd type="none" w="sm" len="sm"/>
                      <a:tailEnd type="none" w="sm" len="sm"/>
                    </a:lnB>
                  </a:tcPr>
                </a:tc>
                <a:tc>
                  <a:txBody>
                    <a:bodyPr/>
                    <a:lstStyle/>
                    <a:p>
                      <a:pPr marL="0" marR="0" lvl="0" indent="0" algn="ctr" rtl="0">
                        <a:lnSpc>
                          <a:spcPct val="107000"/>
                        </a:lnSpc>
                        <a:spcBef>
                          <a:spcPts val="0"/>
                        </a:spcBef>
                        <a:spcAft>
                          <a:spcPts val="0"/>
                        </a:spcAft>
                        <a:buNone/>
                      </a:pPr>
                      <a:endParaRPr lang="pt-PT" sz="1200" u="none" strike="noStrike" cap="none" dirty="0">
                        <a:latin typeface="Pontano Sans" panose="020B0604020202020204" charset="0"/>
                      </a:endParaRPr>
                    </a:p>
                    <a:p>
                      <a:pPr marL="0" marR="0" lvl="0" indent="0" algn="ctr" rtl="0">
                        <a:lnSpc>
                          <a:spcPct val="107000"/>
                        </a:lnSpc>
                        <a:spcBef>
                          <a:spcPts val="0"/>
                        </a:spcBef>
                        <a:spcAft>
                          <a:spcPts val="0"/>
                        </a:spcAft>
                        <a:buNone/>
                      </a:pPr>
                      <a:r>
                        <a:rPr lang="pt-PT" sz="1200" u="none" strike="noStrike" cap="none" dirty="0">
                          <a:latin typeface="Pontano Sans" panose="020B0604020202020204" charset="0"/>
                        </a:rPr>
                        <a:t>2019</a:t>
                      </a:r>
                      <a:endParaRPr sz="1200" u="none" strike="noStrike" cap="none" dirty="0">
                        <a:latin typeface="Pontano Sans" panose="020B0604020202020204" charset="0"/>
                        <a:ea typeface="Calibri"/>
                        <a:cs typeface="Calibri"/>
                        <a:sym typeface="Calibri"/>
                      </a:endParaRPr>
                    </a:p>
                  </a:txBody>
                  <a:tcPr marL="51431" marR="51431" marT="0" marB="0">
                    <a:lnL w="9525" cap="flat" cmpd="sng">
                      <a:solidFill>
                        <a:srgbClr val="B8F567"/>
                      </a:solidFill>
                      <a:prstDash val="solid"/>
                      <a:round/>
                      <a:headEnd type="none" w="sm" len="sm"/>
                      <a:tailEnd type="none" w="sm" len="sm"/>
                    </a:lnL>
                    <a:lnR w="9525" cap="flat" cmpd="sng" algn="ctr">
                      <a:solidFill>
                        <a:srgbClr val="B8F567"/>
                      </a:solidFill>
                      <a:prstDash val="solid"/>
                      <a:round/>
                      <a:headEnd type="none" w="sm" len="sm"/>
                      <a:tailEnd type="none" w="sm" len="sm"/>
                    </a:lnR>
                    <a:lnT w="28575" cap="flat" cmpd="sng">
                      <a:solidFill>
                        <a:srgbClr val="9BCF63"/>
                      </a:solidFill>
                      <a:prstDash val="solid"/>
                      <a:round/>
                      <a:headEnd type="none" w="sm" len="sm"/>
                      <a:tailEnd type="none" w="sm" len="sm"/>
                    </a:lnT>
                    <a:lnB w="9525" cap="flat" cmpd="sng" algn="ctr">
                      <a:solidFill>
                        <a:srgbClr val="B8F567"/>
                      </a:solidFill>
                      <a:prstDash val="solid"/>
                      <a:round/>
                      <a:headEnd type="none" w="sm" len="sm"/>
                      <a:tailEnd type="none" w="sm" len="sm"/>
                    </a:lnB>
                  </a:tcPr>
                </a:tc>
                <a:extLst>
                  <a:ext uri="{0D108BD9-81ED-4DB2-BD59-A6C34878D82A}">
                    <a16:rowId xmlns:a16="http://schemas.microsoft.com/office/drawing/2014/main" xmlns="" val="10000"/>
                  </a:ext>
                </a:extLst>
              </a:tr>
              <a:tr h="557531">
                <a:tc>
                  <a:txBody>
                    <a:bodyPr/>
                    <a:lstStyle/>
                    <a:p>
                      <a:pPr marL="0" marR="0" lvl="0" indent="0" algn="l" rtl="0">
                        <a:lnSpc>
                          <a:spcPct val="107000"/>
                        </a:lnSpc>
                        <a:spcBef>
                          <a:spcPts val="0"/>
                        </a:spcBef>
                        <a:spcAft>
                          <a:spcPts val="0"/>
                        </a:spcAft>
                        <a:buNone/>
                      </a:pPr>
                      <a:r>
                        <a:rPr lang="pt-PT" sz="1200" u="none" strike="noStrike" cap="none" dirty="0">
                          <a:latin typeface="Pontano Sans" panose="020B0604020202020204" charset="0"/>
                        </a:rPr>
                        <a:t>Portugal </a:t>
                      </a:r>
                      <a:r>
                        <a:rPr lang="pt-PT" sz="1150" u="none" strike="noStrike" cap="none" dirty="0">
                          <a:latin typeface="Pontano Sans" panose="020B0604020202020204" charset="0"/>
                        </a:rPr>
                        <a:t>Continental</a:t>
                      </a:r>
                      <a:endParaRPr sz="1150" u="none" strike="noStrike" cap="none" dirty="0">
                        <a:latin typeface="Pontano Sans" panose="020B0604020202020204" charset="0"/>
                        <a:ea typeface="Calibri"/>
                        <a:cs typeface="Calibri"/>
                        <a:sym typeface="Calibri"/>
                      </a:endParaRPr>
                    </a:p>
                  </a:txBody>
                  <a:tcPr marL="51431" marR="51431" marT="0" marB="0">
                    <a:lnL w="9525" cap="flat" cmpd="sng">
                      <a:solidFill>
                        <a:srgbClr val="B8F567">
                          <a:alpha val="0"/>
                        </a:srgbClr>
                      </a:solidFill>
                      <a:prstDash val="solid"/>
                      <a:round/>
                      <a:headEnd type="none" w="sm" len="sm"/>
                      <a:tailEnd type="none" w="sm" len="sm"/>
                    </a:lnL>
                    <a:lnR w="9525" cap="flat" cmpd="sng">
                      <a:solidFill>
                        <a:srgbClr val="B8F567"/>
                      </a:solidFill>
                      <a:prstDash val="solid"/>
                      <a:round/>
                      <a:headEnd type="none" w="sm" len="sm"/>
                      <a:tailEnd type="none" w="sm" len="sm"/>
                    </a:lnR>
                    <a:lnT w="9525" cap="flat" cmpd="sng">
                      <a:solidFill>
                        <a:srgbClr val="B8F567"/>
                      </a:solidFill>
                      <a:prstDash val="solid"/>
                      <a:round/>
                      <a:headEnd type="none" w="sm" len="sm"/>
                      <a:tailEnd type="none" w="sm" len="sm"/>
                    </a:lnT>
                    <a:lnB w="9525" cap="flat" cmpd="sng">
                      <a:solidFill>
                        <a:srgbClr val="B8F567"/>
                      </a:solidFill>
                      <a:prstDash val="solid"/>
                      <a:round/>
                      <a:headEnd type="none" w="sm" len="sm"/>
                      <a:tailEnd type="none" w="sm" len="sm"/>
                    </a:lnB>
                    <a:solidFill>
                      <a:srgbClr val="EEF1F3"/>
                    </a:solidFill>
                  </a:tcPr>
                </a:tc>
                <a:tc>
                  <a:txBody>
                    <a:bodyPr/>
                    <a:lstStyle/>
                    <a:p>
                      <a:pPr marL="0" marR="0" lvl="0" indent="0" algn="ctr" rtl="0">
                        <a:lnSpc>
                          <a:spcPct val="107000"/>
                        </a:lnSpc>
                        <a:spcBef>
                          <a:spcPts val="0"/>
                        </a:spcBef>
                        <a:spcAft>
                          <a:spcPts val="0"/>
                        </a:spcAft>
                        <a:buNone/>
                      </a:pPr>
                      <a:endParaRPr lang="pt-PT" sz="1200" u="none" strike="noStrike" cap="none" dirty="0">
                        <a:latin typeface="Pontano Sans" panose="020B0604020202020204" charset="0"/>
                      </a:endParaRPr>
                    </a:p>
                    <a:p>
                      <a:pPr marL="0" marR="0" lvl="0" indent="0" algn="ctr" rtl="0">
                        <a:lnSpc>
                          <a:spcPct val="107000"/>
                        </a:lnSpc>
                        <a:spcBef>
                          <a:spcPts val="0"/>
                        </a:spcBef>
                        <a:spcAft>
                          <a:spcPts val="0"/>
                        </a:spcAft>
                        <a:buNone/>
                      </a:pPr>
                      <a:r>
                        <a:rPr lang="pt-PT" sz="1200" u="none" strike="noStrike" cap="none" dirty="0">
                          <a:latin typeface="Pontano Sans" panose="020B0604020202020204" charset="0"/>
                        </a:rPr>
                        <a:t>4532</a:t>
                      </a:r>
                      <a:endParaRPr sz="1200" u="none" strike="noStrike" cap="none" dirty="0">
                        <a:latin typeface="Pontano Sans" panose="020B0604020202020204" charset="0"/>
                        <a:ea typeface="Calibri"/>
                        <a:cs typeface="Calibri"/>
                        <a:sym typeface="Calibri"/>
                      </a:endParaRPr>
                    </a:p>
                  </a:txBody>
                  <a:tcPr marL="51431" marR="51431" marT="0" marB="0">
                    <a:lnL w="9525" cap="flat" cmpd="sng" algn="ctr">
                      <a:solidFill>
                        <a:srgbClr val="B8F567"/>
                      </a:solidFill>
                      <a:prstDash val="solid"/>
                      <a:round/>
                      <a:headEnd type="none" w="sm" len="sm"/>
                      <a:tailEnd type="none" w="sm" len="sm"/>
                    </a:lnL>
                    <a:lnR w="9525" cap="flat" cmpd="sng">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solidFill>
                        <a:srgbClr val="B8F567"/>
                      </a:solidFill>
                      <a:prstDash val="solid"/>
                      <a:round/>
                      <a:headEnd type="none" w="sm" len="sm"/>
                      <a:tailEnd type="none" w="sm" len="sm"/>
                    </a:lnB>
                    <a:solidFill>
                      <a:srgbClr val="EEF1F3"/>
                    </a:solidFill>
                  </a:tcPr>
                </a:tc>
                <a:tc>
                  <a:txBody>
                    <a:bodyPr/>
                    <a:lstStyle/>
                    <a:p>
                      <a:pPr marL="0" marR="0" lvl="0" indent="0" algn="ctr" rtl="0">
                        <a:lnSpc>
                          <a:spcPct val="107000"/>
                        </a:lnSpc>
                        <a:spcBef>
                          <a:spcPts val="0"/>
                        </a:spcBef>
                        <a:spcAft>
                          <a:spcPts val="0"/>
                        </a:spcAft>
                        <a:buNone/>
                      </a:pPr>
                      <a:endParaRPr lang="pt-PT" sz="1200" u="none" strike="noStrike" cap="none" dirty="0">
                        <a:latin typeface="Pontano Sans" panose="020B0604020202020204" charset="0"/>
                      </a:endParaRPr>
                    </a:p>
                    <a:p>
                      <a:pPr marL="0" marR="0" lvl="0" indent="0" algn="ctr" rtl="0">
                        <a:lnSpc>
                          <a:spcPct val="107000"/>
                        </a:lnSpc>
                        <a:spcBef>
                          <a:spcPts val="0"/>
                        </a:spcBef>
                        <a:spcAft>
                          <a:spcPts val="0"/>
                        </a:spcAft>
                        <a:buNone/>
                      </a:pPr>
                      <a:r>
                        <a:rPr lang="pt-PT" sz="1200" u="none" strike="noStrike" cap="none" dirty="0">
                          <a:latin typeface="Pontano Sans" panose="020B0604020202020204" charset="0"/>
                        </a:rPr>
                        <a:t>4640</a:t>
                      </a:r>
                      <a:endParaRPr sz="1200" u="none" strike="noStrike" cap="none" dirty="0">
                        <a:latin typeface="Pontano Sans" panose="020B0604020202020204" charset="0"/>
                        <a:ea typeface="Calibri"/>
                        <a:cs typeface="Calibri"/>
                        <a:sym typeface="Calibri"/>
                      </a:endParaRPr>
                    </a:p>
                  </a:txBody>
                  <a:tcPr marL="51431" marR="51431" marT="0" marB="0">
                    <a:lnL w="9525" cap="flat" cmpd="sng">
                      <a:solidFill>
                        <a:srgbClr val="B8F567"/>
                      </a:solidFill>
                      <a:prstDash val="solid"/>
                      <a:round/>
                      <a:headEnd type="none" w="sm" len="sm"/>
                      <a:tailEnd type="none" w="sm" len="sm"/>
                    </a:lnL>
                    <a:lnR w="9525" cap="flat" cmpd="sng">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solidFill>
                        <a:srgbClr val="B8F567"/>
                      </a:solidFill>
                      <a:prstDash val="solid"/>
                      <a:round/>
                      <a:headEnd type="none" w="sm" len="sm"/>
                      <a:tailEnd type="none" w="sm" len="sm"/>
                    </a:lnB>
                    <a:solidFill>
                      <a:srgbClr val="EEF1F3"/>
                    </a:solidFill>
                  </a:tcPr>
                </a:tc>
                <a:tc>
                  <a:txBody>
                    <a:bodyPr/>
                    <a:lstStyle/>
                    <a:p>
                      <a:pPr marL="0" marR="0" lvl="0" indent="0" algn="ctr" rtl="0">
                        <a:lnSpc>
                          <a:spcPct val="107000"/>
                        </a:lnSpc>
                        <a:spcBef>
                          <a:spcPts val="0"/>
                        </a:spcBef>
                        <a:spcAft>
                          <a:spcPts val="0"/>
                        </a:spcAft>
                        <a:buNone/>
                      </a:pPr>
                      <a:endParaRPr lang="pt-PT" sz="1200" u="none" strike="noStrike" cap="none" dirty="0">
                        <a:latin typeface="Pontano Sans" panose="020B0604020202020204" charset="0"/>
                      </a:endParaRPr>
                    </a:p>
                    <a:p>
                      <a:pPr marL="0" marR="0" lvl="0" indent="0" algn="ctr" rtl="0">
                        <a:lnSpc>
                          <a:spcPct val="107000"/>
                        </a:lnSpc>
                        <a:spcBef>
                          <a:spcPts val="0"/>
                        </a:spcBef>
                        <a:spcAft>
                          <a:spcPts val="0"/>
                        </a:spcAft>
                        <a:buNone/>
                      </a:pPr>
                      <a:r>
                        <a:rPr lang="pt-PT" sz="1200" u="none" strike="noStrike" cap="none" dirty="0">
                          <a:latin typeface="Pontano Sans" panose="020B0604020202020204" charset="0"/>
                        </a:rPr>
                        <a:t>4745</a:t>
                      </a:r>
                      <a:endParaRPr sz="1200" u="none" strike="noStrike" cap="none" dirty="0">
                        <a:latin typeface="Pontano Sans" panose="020B0604020202020204" charset="0"/>
                        <a:ea typeface="Calibri"/>
                        <a:cs typeface="Calibri"/>
                        <a:sym typeface="Calibri"/>
                      </a:endParaRPr>
                    </a:p>
                  </a:txBody>
                  <a:tcPr marL="51431" marR="51431" marT="0" marB="0">
                    <a:lnL w="9525" cap="flat" cmpd="sng">
                      <a:solidFill>
                        <a:srgbClr val="B8F567"/>
                      </a:solidFill>
                      <a:prstDash val="solid"/>
                      <a:round/>
                      <a:headEnd type="none" w="sm" len="sm"/>
                      <a:tailEnd type="none" w="sm" len="sm"/>
                    </a:lnL>
                    <a:lnR w="9525" cap="flat" cmpd="sng" algn="ctr">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solidFill>
                        <a:srgbClr val="B8F567"/>
                      </a:solidFill>
                      <a:prstDash val="solid"/>
                      <a:round/>
                      <a:headEnd type="none" w="sm" len="sm"/>
                      <a:tailEnd type="none" w="sm" len="sm"/>
                    </a:lnB>
                    <a:solidFill>
                      <a:srgbClr val="EEF1F3"/>
                    </a:solidFill>
                  </a:tcPr>
                </a:tc>
                <a:tc>
                  <a:txBody>
                    <a:bodyPr/>
                    <a:lstStyle/>
                    <a:p>
                      <a:pPr marL="0" marR="0" lvl="0" indent="0" algn="ctr" rtl="0">
                        <a:lnSpc>
                          <a:spcPct val="107000"/>
                        </a:lnSpc>
                        <a:spcBef>
                          <a:spcPts val="0"/>
                        </a:spcBef>
                        <a:spcAft>
                          <a:spcPts val="0"/>
                        </a:spcAft>
                        <a:buNone/>
                      </a:pPr>
                      <a:endParaRPr lang="pt-PT" sz="1200" u="none" strike="noStrike" cap="none" dirty="0">
                        <a:latin typeface="Pontano Sans" panose="020B0604020202020204" charset="0"/>
                      </a:endParaRPr>
                    </a:p>
                    <a:p>
                      <a:pPr marL="0" marR="0" lvl="0" indent="0" algn="ctr" rtl="0">
                        <a:lnSpc>
                          <a:spcPct val="107000"/>
                        </a:lnSpc>
                        <a:spcBef>
                          <a:spcPts val="0"/>
                        </a:spcBef>
                        <a:spcAft>
                          <a:spcPts val="0"/>
                        </a:spcAft>
                        <a:buNone/>
                      </a:pPr>
                      <a:r>
                        <a:rPr lang="pt-PT" sz="1200" u="none" strike="noStrike" cap="none" dirty="0">
                          <a:latin typeface="Pontano Sans" panose="020B0604020202020204" charset="0"/>
                        </a:rPr>
                        <a:t>4945</a:t>
                      </a:r>
                      <a:endParaRPr sz="1200" u="none" strike="noStrike" cap="none" dirty="0">
                        <a:latin typeface="Pontano Sans" panose="020B0604020202020204" charset="0"/>
                        <a:ea typeface="Calibri"/>
                        <a:cs typeface="Calibri"/>
                        <a:sym typeface="Calibri"/>
                      </a:endParaRPr>
                    </a:p>
                  </a:txBody>
                  <a:tcPr marL="51431" marR="51431" marT="0" marB="0">
                    <a:lnL w="9525" cap="flat" cmpd="sng">
                      <a:solidFill>
                        <a:srgbClr val="B8F567"/>
                      </a:solidFill>
                      <a:prstDash val="solid"/>
                      <a:round/>
                      <a:headEnd type="none" w="sm" len="sm"/>
                      <a:tailEnd type="none" w="sm" len="sm"/>
                    </a:lnL>
                    <a:lnR w="9525" cap="flat" cmpd="sng" algn="ctr">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lgn="ctr">
                      <a:solidFill>
                        <a:srgbClr val="B8F567"/>
                      </a:solidFill>
                      <a:prstDash val="solid"/>
                      <a:round/>
                      <a:headEnd type="none" w="sm" len="sm"/>
                      <a:tailEnd type="none" w="sm" len="sm"/>
                    </a:lnB>
                    <a:solidFill>
                      <a:srgbClr val="EEF1F3"/>
                    </a:solidFill>
                  </a:tcPr>
                </a:tc>
                <a:tc>
                  <a:txBody>
                    <a:bodyPr/>
                    <a:lstStyle/>
                    <a:p>
                      <a:pPr marL="0" marR="0" lvl="0" indent="0" algn="ctr" rtl="0">
                        <a:lnSpc>
                          <a:spcPct val="107000"/>
                        </a:lnSpc>
                        <a:spcBef>
                          <a:spcPts val="0"/>
                        </a:spcBef>
                        <a:spcAft>
                          <a:spcPts val="0"/>
                        </a:spcAft>
                        <a:buNone/>
                      </a:pPr>
                      <a:endParaRPr lang="pt-PT" sz="1200" u="none" strike="noStrike" cap="none" dirty="0">
                        <a:latin typeface="Pontano Sans" panose="020B0604020202020204" charset="0"/>
                      </a:endParaRPr>
                    </a:p>
                    <a:p>
                      <a:pPr marL="0" marR="0" lvl="0" indent="0" algn="ctr" rtl="0">
                        <a:lnSpc>
                          <a:spcPct val="107000"/>
                        </a:lnSpc>
                        <a:spcBef>
                          <a:spcPts val="0"/>
                        </a:spcBef>
                        <a:spcAft>
                          <a:spcPts val="0"/>
                        </a:spcAft>
                        <a:buNone/>
                      </a:pPr>
                      <a:r>
                        <a:rPr lang="pt-PT" sz="1200" u="none" strike="noStrike" cap="none" dirty="0">
                          <a:latin typeface="Pontano Sans" panose="020B0604020202020204" charset="0"/>
                        </a:rPr>
                        <a:t>5007</a:t>
                      </a:r>
                      <a:endParaRPr sz="1200" u="none" strike="noStrike" cap="none" dirty="0">
                        <a:latin typeface="Pontano Sans" panose="020B0604020202020204" charset="0"/>
                        <a:ea typeface="Calibri"/>
                        <a:cs typeface="Calibri"/>
                        <a:sym typeface="Calibri"/>
                      </a:endParaRPr>
                    </a:p>
                  </a:txBody>
                  <a:tcPr marL="51431" marR="51431" marT="0" marB="0">
                    <a:lnL w="9525" cap="flat" cmpd="sng">
                      <a:solidFill>
                        <a:srgbClr val="B8F567"/>
                      </a:solidFill>
                      <a:prstDash val="solid"/>
                      <a:round/>
                      <a:headEnd type="none" w="sm" len="sm"/>
                      <a:tailEnd type="none" w="sm" len="sm"/>
                    </a:lnL>
                    <a:lnR w="9525" cap="flat" cmpd="sng" algn="ctr">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lgn="ctr">
                      <a:solidFill>
                        <a:srgbClr val="B8F567"/>
                      </a:solidFill>
                      <a:prstDash val="solid"/>
                      <a:round/>
                      <a:headEnd type="none" w="sm" len="sm"/>
                      <a:tailEnd type="none" w="sm" len="sm"/>
                    </a:lnB>
                    <a:solidFill>
                      <a:srgbClr val="EEF1F3"/>
                    </a:solidFill>
                  </a:tcPr>
                </a:tc>
                <a:extLst>
                  <a:ext uri="{0D108BD9-81ED-4DB2-BD59-A6C34878D82A}">
                    <a16:rowId xmlns:a16="http://schemas.microsoft.com/office/drawing/2014/main" xmlns="" val="10001"/>
                  </a:ext>
                </a:extLst>
              </a:tr>
              <a:tr h="557531">
                <a:tc>
                  <a:txBody>
                    <a:bodyPr/>
                    <a:lstStyle/>
                    <a:p>
                      <a:pPr marL="0" marR="0" lvl="0" indent="0" algn="l" rtl="0">
                        <a:lnSpc>
                          <a:spcPct val="107000"/>
                        </a:lnSpc>
                        <a:spcBef>
                          <a:spcPts val="0"/>
                        </a:spcBef>
                        <a:spcAft>
                          <a:spcPts val="0"/>
                        </a:spcAft>
                        <a:buNone/>
                      </a:pPr>
                      <a:r>
                        <a:rPr lang="pt-PT" sz="1200" u="none" strike="noStrike" cap="none" dirty="0">
                          <a:latin typeface="Pontano Sans" panose="020B0604020202020204" charset="0"/>
                        </a:rPr>
                        <a:t>Região Autónoma da Madeira</a:t>
                      </a:r>
                      <a:endParaRPr sz="1200" u="none" strike="noStrike" cap="none" dirty="0">
                        <a:latin typeface="Pontano Sans" panose="020B0604020202020204" charset="0"/>
                        <a:ea typeface="Calibri"/>
                        <a:cs typeface="Calibri"/>
                        <a:sym typeface="Calibri"/>
                      </a:endParaRPr>
                    </a:p>
                  </a:txBody>
                  <a:tcPr marL="51431" marR="51431" marT="0" marB="0">
                    <a:lnL w="9525" cap="flat" cmpd="sng">
                      <a:solidFill>
                        <a:srgbClr val="B8F567">
                          <a:alpha val="0"/>
                        </a:srgbClr>
                      </a:solidFill>
                      <a:prstDash val="solid"/>
                      <a:round/>
                      <a:headEnd type="none" w="sm" len="sm"/>
                      <a:tailEnd type="none" w="sm" len="sm"/>
                    </a:lnL>
                    <a:lnR w="9525" cap="flat" cmpd="sng" algn="ctr">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lgn="ctr">
                      <a:solidFill>
                        <a:srgbClr val="B8F567"/>
                      </a:solidFill>
                      <a:prstDash val="solid"/>
                      <a:round/>
                      <a:headEnd type="none" w="sm" len="sm"/>
                      <a:tailEnd type="none" w="sm" len="sm"/>
                    </a:lnB>
                    <a:solidFill>
                      <a:srgbClr val="EEF1F3"/>
                    </a:solidFill>
                  </a:tcPr>
                </a:tc>
                <a:tc>
                  <a:txBody>
                    <a:bodyPr/>
                    <a:lstStyle/>
                    <a:p>
                      <a:pPr marL="0" marR="0" lvl="0" indent="0" algn="ctr" rtl="0">
                        <a:lnSpc>
                          <a:spcPct val="107000"/>
                        </a:lnSpc>
                        <a:spcBef>
                          <a:spcPts val="0"/>
                        </a:spcBef>
                        <a:spcAft>
                          <a:spcPts val="0"/>
                        </a:spcAft>
                        <a:buNone/>
                      </a:pPr>
                      <a:endParaRPr lang="pt-PT" sz="1200" u="none" strike="noStrike" cap="none" dirty="0">
                        <a:latin typeface="Pontano Sans" panose="020B0604020202020204" charset="0"/>
                      </a:endParaRPr>
                    </a:p>
                    <a:p>
                      <a:pPr marL="0" marR="0" lvl="0" indent="0" algn="ctr" rtl="0">
                        <a:lnSpc>
                          <a:spcPct val="107000"/>
                        </a:lnSpc>
                        <a:spcBef>
                          <a:spcPts val="0"/>
                        </a:spcBef>
                        <a:spcAft>
                          <a:spcPts val="0"/>
                        </a:spcAft>
                        <a:buNone/>
                      </a:pPr>
                      <a:r>
                        <a:rPr lang="pt-PT" sz="1200" u="none" strike="noStrike" cap="none" dirty="0">
                          <a:latin typeface="Pontano Sans" panose="020B0604020202020204" charset="0"/>
                        </a:rPr>
                        <a:t>110</a:t>
                      </a:r>
                      <a:endParaRPr sz="1200" u="none" strike="noStrike" cap="none" dirty="0">
                        <a:latin typeface="Pontano Sans" panose="020B0604020202020204" charset="0"/>
                        <a:ea typeface="Calibri"/>
                        <a:cs typeface="Calibri"/>
                        <a:sym typeface="Calibri"/>
                      </a:endParaRPr>
                    </a:p>
                  </a:txBody>
                  <a:tcPr marL="51431" marR="51431" marT="0" marB="0">
                    <a:lnL w="9525" cap="flat" cmpd="sng" algn="ctr">
                      <a:solidFill>
                        <a:srgbClr val="B8F567"/>
                      </a:solidFill>
                      <a:prstDash val="solid"/>
                      <a:round/>
                      <a:headEnd type="none" w="sm" len="sm"/>
                      <a:tailEnd type="none" w="sm" len="sm"/>
                    </a:lnL>
                    <a:lnR w="9525" cap="flat" cmpd="sng" algn="ctr">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lgn="ctr">
                      <a:solidFill>
                        <a:srgbClr val="B8F567"/>
                      </a:solidFill>
                      <a:prstDash val="solid"/>
                      <a:round/>
                      <a:headEnd type="none" w="sm" len="sm"/>
                      <a:tailEnd type="none" w="sm" len="sm"/>
                    </a:lnB>
                    <a:solidFill>
                      <a:srgbClr val="EEF1F3"/>
                    </a:solidFill>
                  </a:tcPr>
                </a:tc>
                <a:tc>
                  <a:txBody>
                    <a:bodyPr/>
                    <a:lstStyle/>
                    <a:p>
                      <a:pPr marL="0" marR="0" lvl="0" indent="0" algn="ctr" rtl="0">
                        <a:lnSpc>
                          <a:spcPct val="107000"/>
                        </a:lnSpc>
                        <a:spcBef>
                          <a:spcPts val="0"/>
                        </a:spcBef>
                        <a:spcAft>
                          <a:spcPts val="0"/>
                        </a:spcAft>
                        <a:buNone/>
                      </a:pPr>
                      <a:endParaRPr lang="pt-PT" sz="1200" u="none" strike="noStrike" cap="none" dirty="0">
                        <a:latin typeface="Pontano Sans" panose="020B0604020202020204" charset="0"/>
                      </a:endParaRPr>
                    </a:p>
                    <a:p>
                      <a:pPr marL="0" marR="0" lvl="0" indent="0" algn="ctr" rtl="0">
                        <a:lnSpc>
                          <a:spcPct val="107000"/>
                        </a:lnSpc>
                        <a:spcBef>
                          <a:spcPts val="0"/>
                        </a:spcBef>
                        <a:spcAft>
                          <a:spcPts val="0"/>
                        </a:spcAft>
                        <a:buNone/>
                      </a:pPr>
                      <a:r>
                        <a:rPr lang="pt-PT" sz="1200" u="none" strike="noStrike" cap="none" dirty="0">
                          <a:latin typeface="Pontano Sans" panose="020B0604020202020204" charset="0"/>
                        </a:rPr>
                        <a:t>119</a:t>
                      </a:r>
                      <a:endParaRPr sz="1200" u="none" strike="noStrike" cap="none" dirty="0">
                        <a:latin typeface="Pontano Sans" panose="020B0604020202020204" charset="0"/>
                        <a:ea typeface="Calibri"/>
                        <a:cs typeface="Calibri"/>
                        <a:sym typeface="Calibri"/>
                      </a:endParaRPr>
                    </a:p>
                  </a:txBody>
                  <a:tcPr marL="51431" marR="51431" marT="0" marB="0">
                    <a:lnL w="9525" cap="flat" cmpd="sng" algn="ctr">
                      <a:solidFill>
                        <a:srgbClr val="B8F567"/>
                      </a:solidFill>
                      <a:prstDash val="solid"/>
                      <a:round/>
                      <a:headEnd type="none" w="sm" len="sm"/>
                      <a:tailEnd type="none" w="sm" len="sm"/>
                    </a:lnL>
                    <a:lnR w="9525" cap="flat" cmpd="sng" algn="ctr">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lgn="ctr">
                      <a:solidFill>
                        <a:srgbClr val="B8F567"/>
                      </a:solidFill>
                      <a:prstDash val="solid"/>
                      <a:round/>
                      <a:headEnd type="none" w="sm" len="sm"/>
                      <a:tailEnd type="none" w="sm" len="sm"/>
                    </a:lnB>
                    <a:solidFill>
                      <a:srgbClr val="EEF1F3"/>
                    </a:solidFill>
                  </a:tcPr>
                </a:tc>
                <a:tc>
                  <a:txBody>
                    <a:bodyPr/>
                    <a:lstStyle/>
                    <a:p>
                      <a:pPr marL="0" marR="0" lvl="0" indent="0" algn="ctr" rtl="0">
                        <a:lnSpc>
                          <a:spcPct val="107000"/>
                        </a:lnSpc>
                        <a:spcBef>
                          <a:spcPts val="0"/>
                        </a:spcBef>
                        <a:spcAft>
                          <a:spcPts val="0"/>
                        </a:spcAft>
                        <a:buNone/>
                      </a:pPr>
                      <a:endParaRPr lang="pt-PT" sz="1200" u="none" strike="noStrike" cap="none" dirty="0">
                        <a:latin typeface="Pontano Sans" panose="020B0604020202020204" charset="0"/>
                      </a:endParaRPr>
                    </a:p>
                    <a:p>
                      <a:pPr marL="0" marR="0" lvl="0" indent="0" algn="ctr" rtl="0">
                        <a:lnSpc>
                          <a:spcPct val="107000"/>
                        </a:lnSpc>
                        <a:spcBef>
                          <a:spcPts val="0"/>
                        </a:spcBef>
                        <a:spcAft>
                          <a:spcPts val="0"/>
                        </a:spcAft>
                        <a:buNone/>
                      </a:pPr>
                      <a:r>
                        <a:rPr lang="pt-PT" sz="1200" u="none" strike="noStrike" cap="none" dirty="0">
                          <a:latin typeface="Pontano Sans" panose="020B0604020202020204" charset="0"/>
                        </a:rPr>
                        <a:t>124</a:t>
                      </a:r>
                      <a:endParaRPr sz="1200" u="none" strike="noStrike" cap="none" dirty="0">
                        <a:latin typeface="Pontano Sans" panose="020B0604020202020204" charset="0"/>
                        <a:ea typeface="Calibri"/>
                        <a:cs typeface="Calibri"/>
                        <a:sym typeface="Calibri"/>
                      </a:endParaRPr>
                    </a:p>
                  </a:txBody>
                  <a:tcPr marL="51431" marR="51431" marT="0" marB="0">
                    <a:lnL w="9525" cap="flat" cmpd="sng" algn="ctr">
                      <a:solidFill>
                        <a:srgbClr val="B8F567"/>
                      </a:solidFill>
                      <a:prstDash val="solid"/>
                      <a:round/>
                      <a:headEnd type="none" w="sm" len="sm"/>
                      <a:tailEnd type="none" w="sm" len="sm"/>
                    </a:lnL>
                    <a:lnR w="9525" cap="flat" cmpd="sng" algn="ctr">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lgn="ctr">
                      <a:solidFill>
                        <a:srgbClr val="B8F567"/>
                      </a:solidFill>
                      <a:prstDash val="solid"/>
                      <a:round/>
                      <a:headEnd type="none" w="sm" len="sm"/>
                      <a:tailEnd type="none" w="sm" len="sm"/>
                    </a:lnB>
                    <a:solidFill>
                      <a:srgbClr val="EEF1F3"/>
                    </a:solidFill>
                  </a:tcPr>
                </a:tc>
                <a:tc>
                  <a:txBody>
                    <a:bodyPr/>
                    <a:lstStyle/>
                    <a:p>
                      <a:pPr marL="0" marR="0" lvl="0" indent="0" algn="ctr" rtl="0">
                        <a:lnSpc>
                          <a:spcPct val="107000"/>
                        </a:lnSpc>
                        <a:spcBef>
                          <a:spcPts val="0"/>
                        </a:spcBef>
                        <a:spcAft>
                          <a:spcPts val="0"/>
                        </a:spcAft>
                        <a:buNone/>
                      </a:pPr>
                      <a:endParaRPr lang="pt-PT" sz="1200" u="none" strike="noStrike" cap="none" dirty="0">
                        <a:latin typeface="Pontano Sans" panose="020B0604020202020204" charset="0"/>
                      </a:endParaRPr>
                    </a:p>
                    <a:p>
                      <a:pPr marL="0" marR="0" lvl="0" indent="0" algn="ctr" rtl="0">
                        <a:lnSpc>
                          <a:spcPct val="107000"/>
                        </a:lnSpc>
                        <a:spcBef>
                          <a:spcPts val="0"/>
                        </a:spcBef>
                        <a:spcAft>
                          <a:spcPts val="0"/>
                        </a:spcAft>
                        <a:buNone/>
                      </a:pPr>
                      <a:r>
                        <a:rPr lang="pt-PT" sz="1200" u="none" strike="noStrike" cap="none" dirty="0">
                          <a:latin typeface="Pontano Sans" panose="020B0604020202020204" charset="0"/>
                        </a:rPr>
                        <a:t>126</a:t>
                      </a:r>
                      <a:endParaRPr sz="1200" u="none" strike="noStrike" cap="none" dirty="0">
                        <a:latin typeface="Pontano Sans" panose="020B0604020202020204" charset="0"/>
                        <a:ea typeface="Calibri"/>
                        <a:cs typeface="Calibri"/>
                        <a:sym typeface="Calibri"/>
                      </a:endParaRPr>
                    </a:p>
                  </a:txBody>
                  <a:tcPr marL="51431" marR="51431" marT="0" marB="0">
                    <a:lnL w="9525" cap="flat" cmpd="sng" algn="ctr">
                      <a:solidFill>
                        <a:srgbClr val="B8F567"/>
                      </a:solidFill>
                      <a:prstDash val="solid"/>
                      <a:round/>
                      <a:headEnd type="none" w="sm" len="sm"/>
                      <a:tailEnd type="none" w="sm" len="sm"/>
                    </a:lnL>
                    <a:lnR w="9525" cap="flat" cmpd="sng" algn="ctr">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lgn="ctr">
                      <a:solidFill>
                        <a:srgbClr val="B8F567"/>
                      </a:solidFill>
                      <a:prstDash val="solid"/>
                      <a:round/>
                      <a:headEnd type="none" w="sm" len="sm"/>
                      <a:tailEnd type="none" w="sm" len="sm"/>
                    </a:lnB>
                    <a:solidFill>
                      <a:srgbClr val="EEF1F3"/>
                    </a:solidFill>
                  </a:tcPr>
                </a:tc>
                <a:tc>
                  <a:txBody>
                    <a:bodyPr/>
                    <a:lstStyle/>
                    <a:p>
                      <a:pPr marL="0" marR="0" lvl="0" indent="0" algn="ctr" rtl="0">
                        <a:lnSpc>
                          <a:spcPct val="107000"/>
                        </a:lnSpc>
                        <a:spcBef>
                          <a:spcPts val="0"/>
                        </a:spcBef>
                        <a:spcAft>
                          <a:spcPts val="0"/>
                        </a:spcAft>
                        <a:buNone/>
                      </a:pPr>
                      <a:endParaRPr lang="pt-PT" sz="1200" u="none" strike="noStrike" cap="none" dirty="0">
                        <a:latin typeface="Pontano Sans" panose="020B0604020202020204" charset="0"/>
                      </a:endParaRPr>
                    </a:p>
                    <a:p>
                      <a:pPr marL="0" marR="0" lvl="0" indent="0" algn="ctr" rtl="0">
                        <a:lnSpc>
                          <a:spcPct val="107000"/>
                        </a:lnSpc>
                        <a:spcBef>
                          <a:spcPts val="0"/>
                        </a:spcBef>
                        <a:spcAft>
                          <a:spcPts val="0"/>
                        </a:spcAft>
                        <a:buNone/>
                      </a:pPr>
                      <a:r>
                        <a:rPr lang="pt-PT" sz="1200" u="none" strike="noStrike" cap="none" dirty="0">
                          <a:latin typeface="Pontano Sans" panose="020B0604020202020204" charset="0"/>
                        </a:rPr>
                        <a:t>129</a:t>
                      </a:r>
                      <a:endParaRPr sz="1200" u="none" strike="noStrike" cap="none" dirty="0">
                        <a:latin typeface="Pontano Sans" panose="020B0604020202020204" charset="0"/>
                        <a:ea typeface="Calibri"/>
                        <a:cs typeface="Calibri"/>
                        <a:sym typeface="Calibri"/>
                      </a:endParaRPr>
                    </a:p>
                  </a:txBody>
                  <a:tcPr marL="51431" marR="51431" marT="0" marB="0">
                    <a:lnL w="9525" cap="flat" cmpd="sng" algn="ctr">
                      <a:solidFill>
                        <a:srgbClr val="B8F567"/>
                      </a:solidFill>
                      <a:prstDash val="solid"/>
                      <a:round/>
                      <a:headEnd type="none" w="sm" len="sm"/>
                      <a:tailEnd type="none" w="sm" len="sm"/>
                    </a:lnL>
                    <a:lnR w="9525" cap="flat" cmpd="sng" algn="ctr">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lgn="ctr">
                      <a:solidFill>
                        <a:srgbClr val="B8F567"/>
                      </a:solidFill>
                      <a:prstDash val="solid"/>
                      <a:round/>
                      <a:headEnd type="none" w="sm" len="sm"/>
                      <a:tailEnd type="none" w="sm" len="sm"/>
                    </a:lnB>
                    <a:solidFill>
                      <a:srgbClr val="EEF1F3"/>
                    </a:solidFill>
                  </a:tcPr>
                </a:tc>
                <a:extLst>
                  <a:ext uri="{0D108BD9-81ED-4DB2-BD59-A6C34878D82A}">
                    <a16:rowId xmlns:a16="http://schemas.microsoft.com/office/drawing/2014/main" xmlns="" val="10003"/>
                  </a:ext>
                </a:extLst>
              </a:tr>
              <a:tr h="557531">
                <a:tc>
                  <a:txBody>
                    <a:bodyPr/>
                    <a:lstStyle/>
                    <a:p>
                      <a:pPr marL="0" marR="0" lvl="0" indent="0" algn="l" rtl="0">
                        <a:lnSpc>
                          <a:spcPct val="107000"/>
                        </a:lnSpc>
                        <a:spcBef>
                          <a:spcPts val="0"/>
                        </a:spcBef>
                        <a:spcAft>
                          <a:spcPts val="0"/>
                        </a:spcAft>
                        <a:buNone/>
                      </a:pPr>
                      <a:r>
                        <a:rPr lang="pt-PT" sz="1200" u="none" strike="noStrike" cap="none" dirty="0">
                          <a:latin typeface="Pontano Sans" panose="020B0604020202020204" charset="0"/>
                        </a:rPr>
                        <a:t>Região Autónoma dos Açores </a:t>
                      </a:r>
                      <a:endParaRPr sz="1200" u="none" strike="noStrike" cap="none" dirty="0">
                        <a:latin typeface="Pontano Sans" panose="020B0604020202020204" charset="0"/>
                        <a:ea typeface="Calibri"/>
                        <a:cs typeface="Calibri"/>
                        <a:sym typeface="Calibri"/>
                      </a:endParaRPr>
                    </a:p>
                  </a:txBody>
                  <a:tcPr marL="51431" marR="51431" marT="0" marB="0">
                    <a:lnL w="9525" cap="flat" cmpd="sng">
                      <a:solidFill>
                        <a:srgbClr val="B8F567">
                          <a:alpha val="0"/>
                        </a:srgbClr>
                      </a:solidFill>
                      <a:prstDash val="solid"/>
                      <a:round/>
                      <a:headEnd type="none" w="sm" len="sm"/>
                      <a:tailEnd type="none" w="sm" len="sm"/>
                    </a:lnL>
                    <a:lnR w="9525" cap="flat" cmpd="sng" algn="ctr">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lgn="ctr">
                      <a:solidFill>
                        <a:srgbClr val="B8F567"/>
                      </a:solidFill>
                      <a:prstDash val="solid"/>
                      <a:round/>
                      <a:headEnd type="none" w="sm" len="sm"/>
                      <a:tailEnd type="none" w="sm" len="sm"/>
                    </a:lnB>
                    <a:solidFill>
                      <a:srgbClr val="EEF1F3"/>
                    </a:solidFill>
                  </a:tcPr>
                </a:tc>
                <a:tc>
                  <a:txBody>
                    <a:bodyPr/>
                    <a:lstStyle/>
                    <a:p>
                      <a:pPr marL="0" marR="0" lvl="0" indent="0" algn="ctr" rtl="0">
                        <a:lnSpc>
                          <a:spcPct val="107000"/>
                        </a:lnSpc>
                        <a:spcBef>
                          <a:spcPts val="0"/>
                        </a:spcBef>
                        <a:spcAft>
                          <a:spcPts val="0"/>
                        </a:spcAft>
                        <a:buNone/>
                      </a:pPr>
                      <a:endParaRPr lang="pt-PT" sz="1200" u="none" strike="noStrike" cap="none" dirty="0">
                        <a:latin typeface="Pontano Sans" panose="020B0604020202020204" charset="0"/>
                      </a:endParaRPr>
                    </a:p>
                    <a:p>
                      <a:pPr marL="0" marR="0" lvl="0" indent="0" algn="ctr" rtl="0">
                        <a:lnSpc>
                          <a:spcPct val="107000"/>
                        </a:lnSpc>
                        <a:spcBef>
                          <a:spcPts val="0"/>
                        </a:spcBef>
                        <a:spcAft>
                          <a:spcPts val="0"/>
                        </a:spcAft>
                        <a:buNone/>
                      </a:pPr>
                      <a:r>
                        <a:rPr lang="pt-PT" sz="1200" u="none" strike="noStrike" cap="none" dirty="0">
                          <a:latin typeface="Pontano Sans" panose="020B0604020202020204" charset="0"/>
                        </a:rPr>
                        <a:t>132</a:t>
                      </a:r>
                      <a:endParaRPr sz="1200" u="none" strike="noStrike" cap="none" dirty="0">
                        <a:latin typeface="Pontano Sans" panose="020B0604020202020204" charset="0"/>
                        <a:ea typeface="Calibri"/>
                        <a:cs typeface="Calibri"/>
                        <a:sym typeface="Calibri"/>
                      </a:endParaRPr>
                    </a:p>
                  </a:txBody>
                  <a:tcPr marL="51431" marR="51431" marT="0" marB="0">
                    <a:lnL w="9525" cap="flat" cmpd="sng" algn="ctr">
                      <a:solidFill>
                        <a:srgbClr val="B8F567"/>
                      </a:solidFill>
                      <a:prstDash val="solid"/>
                      <a:round/>
                      <a:headEnd type="none" w="sm" len="sm"/>
                      <a:tailEnd type="none" w="sm" len="sm"/>
                    </a:lnL>
                    <a:lnR w="9525" cap="flat" cmpd="sng" algn="ctr">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lgn="ctr">
                      <a:solidFill>
                        <a:srgbClr val="B8F567"/>
                      </a:solidFill>
                      <a:prstDash val="solid"/>
                      <a:round/>
                      <a:headEnd type="none" w="sm" len="sm"/>
                      <a:tailEnd type="none" w="sm" len="sm"/>
                    </a:lnB>
                    <a:solidFill>
                      <a:srgbClr val="EEF1F3"/>
                    </a:solidFill>
                  </a:tcPr>
                </a:tc>
                <a:tc>
                  <a:txBody>
                    <a:bodyPr/>
                    <a:lstStyle/>
                    <a:p>
                      <a:pPr marL="0" marR="0" lvl="0" indent="0" algn="ctr" rtl="0">
                        <a:lnSpc>
                          <a:spcPct val="107000"/>
                        </a:lnSpc>
                        <a:spcBef>
                          <a:spcPts val="0"/>
                        </a:spcBef>
                        <a:spcAft>
                          <a:spcPts val="0"/>
                        </a:spcAft>
                        <a:buNone/>
                      </a:pPr>
                      <a:endParaRPr lang="pt-PT" sz="1200" u="none" strike="noStrike" cap="none" dirty="0">
                        <a:latin typeface="Pontano Sans" panose="020B0604020202020204" charset="0"/>
                      </a:endParaRPr>
                    </a:p>
                    <a:p>
                      <a:pPr marL="0" marR="0" lvl="0" indent="0" algn="ctr" rtl="0">
                        <a:lnSpc>
                          <a:spcPct val="107000"/>
                        </a:lnSpc>
                        <a:spcBef>
                          <a:spcPts val="0"/>
                        </a:spcBef>
                        <a:spcAft>
                          <a:spcPts val="0"/>
                        </a:spcAft>
                        <a:buNone/>
                      </a:pPr>
                      <a:r>
                        <a:rPr lang="pt-PT" sz="1200" u="none" strike="noStrike" cap="none" dirty="0">
                          <a:latin typeface="Pontano Sans" panose="020B0604020202020204" charset="0"/>
                        </a:rPr>
                        <a:t>132</a:t>
                      </a:r>
                      <a:endParaRPr sz="1200" u="none" strike="noStrike" cap="none" dirty="0">
                        <a:latin typeface="Pontano Sans" panose="020B0604020202020204" charset="0"/>
                        <a:ea typeface="Calibri"/>
                        <a:cs typeface="Calibri"/>
                        <a:sym typeface="Calibri"/>
                      </a:endParaRPr>
                    </a:p>
                  </a:txBody>
                  <a:tcPr marL="51431" marR="51431" marT="0" marB="0">
                    <a:lnL w="9525" cap="flat" cmpd="sng" algn="ctr">
                      <a:solidFill>
                        <a:srgbClr val="B8F567"/>
                      </a:solidFill>
                      <a:prstDash val="solid"/>
                      <a:round/>
                      <a:headEnd type="none" w="sm" len="sm"/>
                      <a:tailEnd type="none" w="sm" len="sm"/>
                    </a:lnL>
                    <a:lnR w="9525" cap="flat" cmpd="sng" algn="ctr">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lgn="ctr">
                      <a:solidFill>
                        <a:srgbClr val="B8F567"/>
                      </a:solidFill>
                      <a:prstDash val="solid"/>
                      <a:round/>
                      <a:headEnd type="none" w="sm" len="sm"/>
                      <a:tailEnd type="none" w="sm" len="sm"/>
                    </a:lnB>
                    <a:solidFill>
                      <a:srgbClr val="EEF1F3"/>
                    </a:solidFill>
                  </a:tcPr>
                </a:tc>
                <a:tc>
                  <a:txBody>
                    <a:bodyPr/>
                    <a:lstStyle/>
                    <a:p>
                      <a:pPr marL="0" marR="0" lvl="0" indent="0" algn="ctr" rtl="0">
                        <a:lnSpc>
                          <a:spcPct val="107000"/>
                        </a:lnSpc>
                        <a:spcBef>
                          <a:spcPts val="0"/>
                        </a:spcBef>
                        <a:spcAft>
                          <a:spcPts val="0"/>
                        </a:spcAft>
                        <a:buNone/>
                      </a:pPr>
                      <a:endParaRPr lang="pt-PT" sz="1200" u="none" strike="noStrike" cap="none" dirty="0">
                        <a:latin typeface="Pontano Sans" panose="020B0604020202020204" charset="0"/>
                      </a:endParaRPr>
                    </a:p>
                    <a:p>
                      <a:pPr marL="0" marR="0" lvl="0" indent="0" algn="ctr" rtl="0">
                        <a:lnSpc>
                          <a:spcPct val="107000"/>
                        </a:lnSpc>
                        <a:spcBef>
                          <a:spcPts val="0"/>
                        </a:spcBef>
                        <a:spcAft>
                          <a:spcPts val="0"/>
                        </a:spcAft>
                        <a:buNone/>
                      </a:pPr>
                      <a:r>
                        <a:rPr lang="pt-PT" sz="1200" u="none" strike="noStrike" cap="none" dirty="0">
                          <a:latin typeface="Pontano Sans" panose="020B0604020202020204" charset="0"/>
                        </a:rPr>
                        <a:t>137</a:t>
                      </a:r>
                      <a:endParaRPr sz="1200" u="none" strike="noStrike" cap="none" dirty="0">
                        <a:latin typeface="Pontano Sans" panose="020B0604020202020204" charset="0"/>
                        <a:ea typeface="Calibri"/>
                        <a:cs typeface="Calibri"/>
                        <a:sym typeface="Calibri"/>
                      </a:endParaRPr>
                    </a:p>
                  </a:txBody>
                  <a:tcPr marL="51431" marR="51431" marT="0" marB="0">
                    <a:lnL w="9525" cap="flat" cmpd="sng" algn="ctr">
                      <a:solidFill>
                        <a:srgbClr val="B8F567"/>
                      </a:solidFill>
                      <a:prstDash val="solid"/>
                      <a:round/>
                      <a:headEnd type="none" w="sm" len="sm"/>
                      <a:tailEnd type="none" w="sm" len="sm"/>
                    </a:lnL>
                    <a:lnR w="9525" cap="flat" cmpd="sng" algn="ctr">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lgn="ctr">
                      <a:solidFill>
                        <a:srgbClr val="B8F567"/>
                      </a:solidFill>
                      <a:prstDash val="solid"/>
                      <a:round/>
                      <a:headEnd type="none" w="sm" len="sm"/>
                      <a:tailEnd type="none" w="sm" len="sm"/>
                    </a:lnB>
                    <a:solidFill>
                      <a:srgbClr val="EEF1F3"/>
                    </a:solidFill>
                  </a:tcPr>
                </a:tc>
                <a:tc>
                  <a:txBody>
                    <a:bodyPr/>
                    <a:lstStyle/>
                    <a:p>
                      <a:pPr marL="0" marR="0" lvl="0" indent="0" algn="ctr" rtl="0">
                        <a:lnSpc>
                          <a:spcPct val="107000"/>
                        </a:lnSpc>
                        <a:spcBef>
                          <a:spcPts val="0"/>
                        </a:spcBef>
                        <a:spcAft>
                          <a:spcPts val="0"/>
                        </a:spcAft>
                        <a:buNone/>
                      </a:pPr>
                      <a:endParaRPr lang="pt-PT" sz="1200" u="none" strike="noStrike" cap="none" dirty="0">
                        <a:latin typeface="Pontano Sans" panose="020B0604020202020204" charset="0"/>
                      </a:endParaRPr>
                    </a:p>
                    <a:p>
                      <a:pPr marL="0" marR="0" lvl="0" indent="0" algn="ctr" rtl="0">
                        <a:lnSpc>
                          <a:spcPct val="107000"/>
                        </a:lnSpc>
                        <a:spcBef>
                          <a:spcPts val="0"/>
                        </a:spcBef>
                        <a:spcAft>
                          <a:spcPts val="0"/>
                        </a:spcAft>
                        <a:buNone/>
                      </a:pPr>
                      <a:r>
                        <a:rPr lang="pt-PT" sz="1200" u="none" strike="noStrike" cap="none" dirty="0">
                          <a:latin typeface="Pontano Sans" panose="020B0604020202020204" charset="0"/>
                        </a:rPr>
                        <a:t>142</a:t>
                      </a:r>
                      <a:endParaRPr sz="1200" u="none" strike="noStrike" cap="none" dirty="0">
                        <a:latin typeface="Pontano Sans" panose="020B0604020202020204" charset="0"/>
                        <a:ea typeface="Calibri"/>
                        <a:cs typeface="Calibri"/>
                        <a:sym typeface="Calibri"/>
                      </a:endParaRPr>
                    </a:p>
                  </a:txBody>
                  <a:tcPr marL="51431" marR="51431" marT="0" marB="0">
                    <a:lnL w="9525" cap="flat" cmpd="sng" algn="ctr">
                      <a:solidFill>
                        <a:srgbClr val="B8F567"/>
                      </a:solidFill>
                      <a:prstDash val="solid"/>
                      <a:round/>
                      <a:headEnd type="none" w="sm" len="sm"/>
                      <a:tailEnd type="none" w="sm" len="sm"/>
                    </a:lnL>
                    <a:lnR w="9525" cap="flat" cmpd="sng" algn="ctr">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lgn="ctr">
                      <a:solidFill>
                        <a:srgbClr val="B8F567"/>
                      </a:solidFill>
                      <a:prstDash val="solid"/>
                      <a:round/>
                      <a:headEnd type="none" w="sm" len="sm"/>
                      <a:tailEnd type="none" w="sm" len="sm"/>
                    </a:lnB>
                    <a:solidFill>
                      <a:srgbClr val="EEF1F3"/>
                    </a:solidFill>
                  </a:tcPr>
                </a:tc>
                <a:tc>
                  <a:txBody>
                    <a:bodyPr/>
                    <a:lstStyle/>
                    <a:p>
                      <a:pPr marL="0" marR="0" lvl="0" indent="0" algn="ctr" rtl="0">
                        <a:lnSpc>
                          <a:spcPct val="107000"/>
                        </a:lnSpc>
                        <a:spcBef>
                          <a:spcPts val="0"/>
                        </a:spcBef>
                        <a:spcAft>
                          <a:spcPts val="0"/>
                        </a:spcAft>
                        <a:buNone/>
                      </a:pPr>
                      <a:endParaRPr lang="pt-PT" sz="1200" u="none" strike="noStrike" cap="none" dirty="0">
                        <a:latin typeface="Pontano Sans" panose="020B0604020202020204" charset="0"/>
                      </a:endParaRPr>
                    </a:p>
                    <a:p>
                      <a:pPr marL="0" marR="0" lvl="0" indent="0" algn="ctr" rtl="0">
                        <a:lnSpc>
                          <a:spcPct val="107000"/>
                        </a:lnSpc>
                        <a:spcBef>
                          <a:spcPts val="0"/>
                        </a:spcBef>
                        <a:spcAft>
                          <a:spcPts val="0"/>
                        </a:spcAft>
                        <a:buNone/>
                      </a:pPr>
                      <a:r>
                        <a:rPr lang="pt-PT" sz="1200" u="none" strike="noStrike" cap="none" dirty="0">
                          <a:latin typeface="Pontano Sans" panose="020B0604020202020204" charset="0"/>
                        </a:rPr>
                        <a:t>146</a:t>
                      </a:r>
                      <a:endParaRPr sz="1200" u="none" strike="noStrike" cap="none" dirty="0">
                        <a:latin typeface="Pontano Sans" panose="020B0604020202020204" charset="0"/>
                        <a:ea typeface="Calibri"/>
                        <a:cs typeface="Calibri"/>
                        <a:sym typeface="Calibri"/>
                      </a:endParaRPr>
                    </a:p>
                  </a:txBody>
                  <a:tcPr marL="51431" marR="51431" marT="0" marB="0">
                    <a:lnL w="9525" cap="flat" cmpd="sng" algn="ctr">
                      <a:solidFill>
                        <a:srgbClr val="B8F567"/>
                      </a:solidFill>
                      <a:prstDash val="solid"/>
                      <a:round/>
                      <a:headEnd type="none" w="sm" len="sm"/>
                      <a:tailEnd type="none" w="sm" len="sm"/>
                    </a:lnL>
                    <a:lnR w="9525" cap="flat" cmpd="sng" algn="ctr">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lgn="ctr">
                      <a:solidFill>
                        <a:srgbClr val="B8F567"/>
                      </a:solidFill>
                      <a:prstDash val="solid"/>
                      <a:round/>
                      <a:headEnd type="none" w="sm" len="sm"/>
                      <a:tailEnd type="none" w="sm" len="sm"/>
                    </a:lnB>
                    <a:solidFill>
                      <a:srgbClr val="EEF1F3"/>
                    </a:solidFill>
                  </a:tcPr>
                </a:tc>
                <a:extLst>
                  <a:ext uri="{0D108BD9-81ED-4DB2-BD59-A6C34878D82A}">
                    <a16:rowId xmlns:a16="http://schemas.microsoft.com/office/drawing/2014/main" xmlns="" val="1003690911"/>
                  </a:ext>
                </a:extLst>
              </a:tr>
              <a:tr h="557531">
                <a:tc>
                  <a:txBody>
                    <a:bodyPr/>
                    <a:lstStyle/>
                    <a:p>
                      <a:pPr marL="0" marR="0" lvl="0" indent="0" algn="l" rtl="0">
                        <a:lnSpc>
                          <a:spcPct val="107000"/>
                        </a:lnSpc>
                        <a:spcBef>
                          <a:spcPts val="0"/>
                        </a:spcBef>
                        <a:spcAft>
                          <a:spcPts val="0"/>
                        </a:spcAft>
                        <a:buNone/>
                      </a:pPr>
                      <a:r>
                        <a:rPr lang="pt-PT" sz="1200" u="none" strike="noStrike" cap="none">
                          <a:latin typeface="Pontano Sans" panose="020B0604020202020204" charset="0"/>
                        </a:rPr>
                        <a:t>Total</a:t>
                      </a:r>
                      <a:endParaRPr sz="1200" u="none" strike="noStrike" cap="none">
                        <a:latin typeface="Pontano Sans" panose="020B0604020202020204" charset="0"/>
                        <a:ea typeface="Calibri"/>
                        <a:cs typeface="Calibri"/>
                        <a:sym typeface="Calibri"/>
                      </a:endParaRPr>
                    </a:p>
                  </a:txBody>
                  <a:tcPr marL="51431" marR="51431" marT="0" marB="0">
                    <a:lnL w="9525" cap="flat" cmpd="sng">
                      <a:solidFill>
                        <a:srgbClr val="B8F567">
                          <a:alpha val="0"/>
                        </a:srgbClr>
                      </a:solidFill>
                      <a:prstDash val="solid"/>
                      <a:round/>
                      <a:headEnd type="none" w="sm" len="sm"/>
                      <a:tailEnd type="none" w="sm" len="sm"/>
                    </a:lnL>
                    <a:lnR w="9525" cap="flat" cmpd="sng" algn="ctr">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lgn="ctr">
                      <a:solidFill>
                        <a:srgbClr val="B8F567"/>
                      </a:solidFill>
                      <a:prstDash val="solid"/>
                      <a:round/>
                      <a:headEnd type="none" w="sm" len="sm"/>
                      <a:tailEnd type="none" w="sm" len="sm"/>
                    </a:lnB>
                    <a:solidFill>
                      <a:srgbClr val="EEF1F3"/>
                    </a:solidFill>
                  </a:tcPr>
                </a:tc>
                <a:tc>
                  <a:txBody>
                    <a:bodyPr/>
                    <a:lstStyle/>
                    <a:p>
                      <a:pPr marL="0" marR="0" lvl="0" indent="0" algn="ctr" rtl="0">
                        <a:lnSpc>
                          <a:spcPct val="107000"/>
                        </a:lnSpc>
                        <a:spcBef>
                          <a:spcPts val="0"/>
                        </a:spcBef>
                        <a:spcAft>
                          <a:spcPts val="0"/>
                        </a:spcAft>
                        <a:buNone/>
                      </a:pPr>
                      <a:endParaRPr lang="pt-PT" sz="1200" u="none" strike="noStrike" cap="none" dirty="0">
                        <a:latin typeface="Pontano Sans" panose="020B0604020202020204" charset="0"/>
                      </a:endParaRPr>
                    </a:p>
                    <a:p>
                      <a:pPr marL="0" marR="0" lvl="0" indent="0" algn="ctr" rtl="0">
                        <a:lnSpc>
                          <a:spcPct val="107000"/>
                        </a:lnSpc>
                        <a:spcBef>
                          <a:spcPts val="0"/>
                        </a:spcBef>
                        <a:spcAft>
                          <a:spcPts val="0"/>
                        </a:spcAft>
                        <a:buNone/>
                      </a:pPr>
                      <a:r>
                        <a:rPr lang="pt-PT" sz="1200" u="none" strike="noStrike" cap="none" dirty="0">
                          <a:latin typeface="Pontano Sans" panose="020B0604020202020204" charset="0"/>
                        </a:rPr>
                        <a:t>4765</a:t>
                      </a:r>
                      <a:endParaRPr sz="1200" u="none" strike="noStrike" cap="none" dirty="0">
                        <a:latin typeface="Pontano Sans" panose="020B0604020202020204" charset="0"/>
                        <a:ea typeface="Calibri"/>
                        <a:cs typeface="Calibri"/>
                        <a:sym typeface="Calibri"/>
                      </a:endParaRPr>
                    </a:p>
                  </a:txBody>
                  <a:tcPr marL="51431" marR="51431" marT="0" marB="0">
                    <a:lnL w="9525" cap="flat" cmpd="sng" algn="ctr">
                      <a:solidFill>
                        <a:srgbClr val="B8F567"/>
                      </a:solidFill>
                      <a:prstDash val="solid"/>
                      <a:round/>
                      <a:headEnd type="none" w="sm" len="sm"/>
                      <a:tailEnd type="none" w="sm" len="sm"/>
                    </a:lnL>
                    <a:lnR w="9525" cap="flat" cmpd="sng" algn="ctr">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lgn="ctr">
                      <a:solidFill>
                        <a:srgbClr val="B8F567"/>
                      </a:solidFill>
                      <a:prstDash val="solid"/>
                      <a:round/>
                      <a:headEnd type="none" w="sm" len="sm"/>
                      <a:tailEnd type="none" w="sm" len="sm"/>
                    </a:lnB>
                    <a:solidFill>
                      <a:srgbClr val="EEF1F3"/>
                    </a:solidFill>
                  </a:tcPr>
                </a:tc>
                <a:tc>
                  <a:txBody>
                    <a:bodyPr/>
                    <a:lstStyle/>
                    <a:p>
                      <a:pPr marL="0" marR="0" lvl="0" indent="0" algn="ctr" rtl="0">
                        <a:lnSpc>
                          <a:spcPct val="107000"/>
                        </a:lnSpc>
                        <a:spcBef>
                          <a:spcPts val="0"/>
                        </a:spcBef>
                        <a:spcAft>
                          <a:spcPts val="0"/>
                        </a:spcAft>
                        <a:buNone/>
                      </a:pPr>
                      <a:endParaRPr lang="pt-PT" sz="1200" u="none" strike="noStrike" cap="none" dirty="0">
                        <a:latin typeface="Pontano Sans" panose="020B0604020202020204" charset="0"/>
                      </a:endParaRPr>
                    </a:p>
                    <a:p>
                      <a:pPr marL="0" marR="0" lvl="0" indent="0" algn="ctr" rtl="0">
                        <a:lnSpc>
                          <a:spcPct val="107000"/>
                        </a:lnSpc>
                        <a:spcBef>
                          <a:spcPts val="0"/>
                        </a:spcBef>
                        <a:spcAft>
                          <a:spcPts val="0"/>
                        </a:spcAft>
                        <a:buNone/>
                      </a:pPr>
                      <a:r>
                        <a:rPr lang="pt-PT" sz="1200" u="none" strike="noStrike" cap="none" dirty="0">
                          <a:latin typeface="Pontano Sans" panose="020B0604020202020204" charset="0"/>
                        </a:rPr>
                        <a:t>4891</a:t>
                      </a:r>
                      <a:endParaRPr sz="1200" u="none" strike="noStrike" cap="none" dirty="0">
                        <a:latin typeface="Pontano Sans" panose="020B0604020202020204" charset="0"/>
                        <a:ea typeface="Calibri"/>
                        <a:cs typeface="Calibri"/>
                        <a:sym typeface="Calibri"/>
                      </a:endParaRPr>
                    </a:p>
                  </a:txBody>
                  <a:tcPr marL="51431" marR="51431" marT="0" marB="0">
                    <a:lnL w="9525" cap="flat" cmpd="sng" algn="ctr">
                      <a:solidFill>
                        <a:srgbClr val="B8F567"/>
                      </a:solidFill>
                      <a:prstDash val="solid"/>
                      <a:round/>
                      <a:headEnd type="none" w="sm" len="sm"/>
                      <a:tailEnd type="none" w="sm" len="sm"/>
                    </a:lnL>
                    <a:lnR w="9525" cap="flat" cmpd="sng" algn="ctr">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lgn="ctr">
                      <a:solidFill>
                        <a:srgbClr val="B8F567"/>
                      </a:solidFill>
                      <a:prstDash val="solid"/>
                      <a:round/>
                      <a:headEnd type="none" w="sm" len="sm"/>
                      <a:tailEnd type="none" w="sm" len="sm"/>
                    </a:lnB>
                    <a:solidFill>
                      <a:srgbClr val="EEF1F3"/>
                    </a:solidFill>
                  </a:tcPr>
                </a:tc>
                <a:tc>
                  <a:txBody>
                    <a:bodyPr/>
                    <a:lstStyle/>
                    <a:p>
                      <a:pPr marL="0" marR="0" lvl="0" indent="0" algn="ctr" rtl="0">
                        <a:lnSpc>
                          <a:spcPct val="107000"/>
                        </a:lnSpc>
                        <a:spcBef>
                          <a:spcPts val="0"/>
                        </a:spcBef>
                        <a:spcAft>
                          <a:spcPts val="0"/>
                        </a:spcAft>
                        <a:buNone/>
                      </a:pPr>
                      <a:endParaRPr lang="pt-PT" sz="1200" u="none" strike="noStrike" cap="none" dirty="0">
                        <a:latin typeface="Pontano Sans" panose="020B0604020202020204" charset="0"/>
                      </a:endParaRPr>
                    </a:p>
                    <a:p>
                      <a:pPr marL="0" marR="0" lvl="0" indent="0" algn="ctr" rtl="0">
                        <a:lnSpc>
                          <a:spcPct val="107000"/>
                        </a:lnSpc>
                        <a:spcBef>
                          <a:spcPts val="0"/>
                        </a:spcBef>
                        <a:spcAft>
                          <a:spcPts val="0"/>
                        </a:spcAft>
                        <a:buNone/>
                      </a:pPr>
                      <a:r>
                        <a:rPr lang="pt-PT" sz="1200" u="none" strike="noStrike" cap="none" dirty="0">
                          <a:latin typeface="Pontano Sans" panose="020B0604020202020204" charset="0"/>
                        </a:rPr>
                        <a:t>5006</a:t>
                      </a:r>
                      <a:endParaRPr sz="1200" u="none" strike="noStrike" cap="none" dirty="0">
                        <a:latin typeface="Pontano Sans" panose="020B0604020202020204" charset="0"/>
                        <a:ea typeface="Calibri"/>
                        <a:cs typeface="Calibri"/>
                        <a:sym typeface="Calibri"/>
                      </a:endParaRPr>
                    </a:p>
                  </a:txBody>
                  <a:tcPr marL="51431" marR="51431" marT="0" marB="0">
                    <a:lnL w="9525" cap="flat" cmpd="sng" algn="ctr">
                      <a:solidFill>
                        <a:srgbClr val="B8F567"/>
                      </a:solidFill>
                      <a:prstDash val="solid"/>
                      <a:round/>
                      <a:headEnd type="none" w="sm" len="sm"/>
                      <a:tailEnd type="none" w="sm" len="sm"/>
                    </a:lnL>
                    <a:lnR w="9525" cap="flat" cmpd="sng" algn="ctr">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lgn="ctr">
                      <a:solidFill>
                        <a:srgbClr val="B8F567"/>
                      </a:solidFill>
                      <a:prstDash val="solid"/>
                      <a:round/>
                      <a:headEnd type="none" w="sm" len="sm"/>
                      <a:tailEnd type="none" w="sm" len="sm"/>
                    </a:lnB>
                    <a:solidFill>
                      <a:srgbClr val="EEF1F3"/>
                    </a:solidFill>
                  </a:tcPr>
                </a:tc>
                <a:tc>
                  <a:txBody>
                    <a:bodyPr/>
                    <a:lstStyle/>
                    <a:p>
                      <a:pPr marL="0" marR="0" lvl="0" indent="0" algn="ctr" rtl="0">
                        <a:lnSpc>
                          <a:spcPct val="107000"/>
                        </a:lnSpc>
                        <a:spcBef>
                          <a:spcPts val="0"/>
                        </a:spcBef>
                        <a:spcAft>
                          <a:spcPts val="0"/>
                        </a:spcAft>
                        <a:buNone/>
                      </a:pPr>
                      <a:endParaRPr lang="pt-PT" sz="1200" u="none" strike="noStrike" cap="none" dirty="0">
                        <a:latin typeface="Pontano Sans" panose="020B0604020202020204" charset="0"/>
                      </a:endParaRPr>
                    </a:p>
                    <a:p>
                      <a:pPr marL="0" marR="0" lvl="0" indent="0" algn="ctr" rtl="0">
                        <a:lnSpc>
                          <a:spcPct val="107000"/>
                        </a:lnSpc>
                        <a:spcBef>
                          <a:spcPts val="0"/>
                        </a:spcBef>
                        <a:spcAft>
                          <a:spcPts val="0"/>
                        </a:spcAft>
                        <a:buNone/>
                      </a:pPr>
                      <a:r>
                        <a:rPr lang="pt-PT" sz="1200" u="none" strike="noStrike" cap="none" dirty="0">
                          <a:latin typeface="Pontano Sans" panose="020B0604020202020204" charset="0"/>
                        </a:rPr>
                        <a:t>5213</a:t>
                      </a:r>
                      <a:endParaRPr sz="1200" u="none" strike="noStrike" cap="none" dirty="0">
                        <a:latin typeface="Pontano Sans" panose="020B0604020202020204" charset="0"/>
                        <a:ea typeface="Calibri"/>
                        <a:cs typeface="Calibri"/>
                        <a:sym typeface="Calibri"/>
                      </a:endParaRPr>
                    </a:p>
                  </a:txBody>
                  <a:tcPr marL="51431" marR="51431" marT="0" marB="0">
                    <a:lnL w="9525" cap="flat" cmpd="sng" algn="ctr">
                      <a:solidFill>
                        <a:srgbClr val="B8F567"/>
                      </a:solidFill>
                      <a:prstDash val="solid"/>
                      <a:round/>
                      <a:headEnd type="none" w="sm" len="sm"/>
                      <a:tailEnd type="none" w="sm" len="sm"/>
                    </a:lnL>
                    <a:lnR w="9525" cap="flat" cmpd="sng" algn="ctr">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lgn="ctr">
                      <a:solidFill>
                        <a:srgbClr val="B8F567"/>
                      </a:solidFill>
                      <a:prstDash val="solid"/>
                      <a:round/>
                      <a:headEnd type="none" w="sm" len="sm"/>
                      <a:tailEnd type="none" w="sm" len="sm"/>
                    </a:lnB>
                    <a:solidFill>
                      <a:srgbClr val="EEF1F3"/>
                    </a:solidFill>
                  </a:tcPr>
                </a:tc>
                <a:tc>
                  <a:txBody>
                    <a:bodyPr/>
                    <a:lstStyle/>
                    <a:p>
                      <a:pPr marL="0" marR="0" lvl="0" indent="0" algn="ctr" rtl="0">
                        <a:lnSpc>
                          <a:spcPct val="107000"/>
                        </a:lnSpc>
                        <a:spcBef>
                          <a:spcPts val="0"/>
                        </a:spcBef>
                        <a:spcAft>
                          <a:spcPts val="0"/>
                        </a:spcAft>
                        <a:buNone/>
                      </a:pPr>
                      <a:endParaRPr lang="pt-PT" sz="1200" u="none" strike="noStrike" cap="none" dirty="0">
                        <a:latin typeface="Pontano Sans" panose="020B0604020202020204" charset="0"/>
                      </a:endParaRPr>
                    </a:p>
                    <a:p>
                      <a:pPr marL="0" marR="0" lvl="0" indent="0" algn="ctr" rtl="0">
                        <a:lnSpc>
                          <a:spcPct val="107000"/>
                        </a:lnSpc>
                        <a:spcBef>
                          <a:spcPts val="0"/>
                        </a:spcBef>
                        <a:spcAft>
                          <a:spcPts val="0"/>
                        </a:spcAft>
                        <a:buNone/>
                      </a:pPr>
                      <a:r>
                        <a:rPr lang="pt-PT" sz="1200" u="none" strike="noStrike" cap="none" dirty="0">
                          <a:latin typeface="Pontano Sans" panose="020B0604020202020204" charset="0"/>
                        </a:rPr>
                        <a:t>5281</a:t>
                      </a:r>
                      <a:endParaRPr sz="1200" u="none" strike="noStrike" cap="none" dirty="0">
                        <a:latin typeface="Pontano Sans" panose="020B0604020202020204" charset="0"/>
                        <a:ea typeface="Calibri"/>
                        <a:cs typeface="Calibri"/>
                        <a:sym typeface="Calibri"/>
                      </a:endParaRPr>
                    </a:p>
                  </a:txBody>
                  <a:tcPr marL="51431" marR="51431" marT="0" marB="0">
                    <a:lnL w="9525" cap="flat" cmpd="sng" algn="ctr">
                      <a:solidFill>
                        <a:srgbClr val="B8F567"/>
                      </a:solidFill>
                      <a:prstDash val="solid"/>
                      <a:round/>
                      <a:headEnd type="none" w="sm" len="sm"/>
                      <a:tailEnd type="none" w="sm" len="sm"/>
                    </a:lnL>
                    <a:lnR w="9525" cap="flat" cmpd="sng" algn="ctr">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lgn="ctr">
                      <a:solidFill>
                        <a:srgbClr val="B8F567"/>
                      </a:solidFill>
                      <a:prstDash val="solid"/>
                      <a:round/>
                      <a:headEnd type="none" w="sm" len="sm"/>
                      <a:tailEnd type="none" w="sm" len="sm"/>
                    </a:lnB>
                    <a:solidFill>
                      <a:srgbClr val="EEF1F3"/>
                    </a:solidFill>
                  </a:tcPr>
                </a:tc>
                <a:extLst>
                  <a:ext uri="{0D108BD9-81ED-4DB2-BD59-A6C34878D82A}">
                    <a16:rowId xmlns:a16="http://schemas.microsoft.com/office/drawing/2014/main" xmlns="" val="1254062521"/>
                  </a:ext>
                </a:extLst>
              </a:tr>
              <a:tr h="734342">
                <a:tc>
                  <a:txBody>
                    <a:bodyPr/>
                    <a:lstStyle/>
                    <a:p>
                      <a:pPr marL="0" marR="0" lvl="0" indent="0" algn="l" rtl="0">
                        <a:lnSpc>
                          <a:spcPct val="107000"/>
                        </a:lnSpc>
                        <a:spcBef>
                          <a:spcPts val="0"/>
                        </a:spcBef>
                        <a:spcAft>
                          <a:spcPts val="0"/>
                        </a:spcAft>
                        <a:buNone/>
                      </a:pPr>
                      <a:r>
                        <a:rPr lang="pt-PT" sz="1200" u="none" strike="noStrike" cap="none" dirty="0">
                          <a:latin typeface="Pontano Sans" panose="020B0604020202020204" charset="0"/>
                        </a:rPr>
                        <a:t>Variação em relação ao ano anterior </a:t>
                      </a:r>
                      <a:endParaRPr sz="1200" u="none" strike="noStrike" cap="none" dirty="0">
                        <a:latin typeface="Pontano Sans" panose="020B0604020202020204" charset="0"/>
                        <a:ea typeface="Calibri"/>
                        <a:cs typeface="Calibri"/>
                        <a:sym typeface="Calibri"/>
                      </a:endParaRPr>
                    </a:p>
                  </a:txBody>
                  <a:tcPr marL="51431" marR="51431" marT="0" marB="0">
                    <a:lnL w="9525" cap="flat" cmpd="sng">
                      <a:solidFill>
                        <a:srgbClr val="B8F567">
                          <a:alpha val="0"/>
                        </a:srgbClr>
                      </a:solidFill>
                      <a:prstDash val="solid"/>
                      <a:round/>
                      <a:headEnd type="none" w="sm" len="sm"/>
                      <a:tailEnd type="none" w="sm" len="sm"/>
                    </a:lnL>
                    <a:lnR w="9525" cap="flat" cmpd="sng" algn="ctr">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lgn="ctr">
                      <a:solidFill>
                        <a:srgbClr val="B8F567"/>
                      </a:solidFill>
                      <a:prstDash val="solid"/>
                      <a:round/>
                      <a:headEnd type="none" w="sm" len="sm"/>
                      <a:tailEnd type="none" w="sm" len="sm"/>
                    </a:lnB>
                    <a:solidFill>
                      <a:srgbClr val="EEF1F3"/>
                    </a:solidFill>
                  </a:tcPr>
                </a:tc>
                <a:tc>
                  <a:txBody>
                    <a:bodyPr/>
                    <a:lstStyle/>
                    <a:p>
                      <a:pPr marL="0" marR="0" lvl="0" indent="0" algn="ctr" rtl="0">
                        <a:lnSpc>
                          <a:spcPct val="107000"/>
                        </a:lnSpc>
                        <a:spcBef>
                          <a:spcPts val="0"/>
                        </a:spcBef>
                        <a:spcAft>
                          <a:spcPts val="0"/>
                        </a:spcAft>
                        <a:buNone/>
                      </a:pPr>
                      <a:endParaRPr lang="pt-PT" sz="1200" u="none" strike="noStrike" cap="none" dirty="0">
                        <a:latin typeface="Pontano Sans" panose="020B0604020202020204" charset="0"/>
                      </a:endParaRPr>
                    </a:p>
                    <a:p>
                      <a:pPr marL="0" marR="0" lvl="0" indent="0" algn="ctr" rtl="0">
                        <a:lnSpc>
                          <a:spcPct val="107000"/>
                        </a:lnSpc>
                        <a:spcBef>
                          <a:spcPts val="0"/>
                        </a:spcBef>
                        <a:spcAft>
                          <a:spcPts val="0"/>
                        </a:spcAft>
                        <a:buNone/>
                      </a:pPr>
                      <a:r>
                        <a:rPr lang="pt-PT" sz="1200" u="none" strike="noStrike" cap="none" dirty="0">
                          <a:latin typeface="Pontano Sans" panose="020B0604020202020204" charset="0"/>
                        </a:rPr>
                        <a:t>↑ 1%</a:t>
                      </a:r>
                      <a:endParaRPr sz="1200" u="none" strike="noStrike" cap="none" dirty="0">
                        <a:latin typeface="Pontano Sans" panose="020B0604020202020204" charset="0"/>
                        <a:ea typeface="Calibri"/>
                        <a:cs typeface="Calibri"/>
                        <a:sym typeface="Calibri"/>
                      </a:endParaRPr>
                    </a:p>
                  </a:txBody>
                  <a:tcPr marL="51431" marR="51431" marT="0" marB="0">
                    <a:lnL w="9525" cap="flat" cmpd="sng" algn="ctr">
                      <a:solidFill>
                        <a:srgbClr val="B8F567"/>
                      </a:solidFill>
                      <a:prstDash val="solid"/>
                      <a:round/>
                      <a:headEnd type="none" w="sm" len="sm"/>
                      <a:tailEnd type="none" w="sm" len="sm"/>
                    </a:lnL>
                    <a:lnR w="9525" cap="flat" cmpd="sng" algn="ctr">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lgn="ctr">
                      <a:solidFill>
                        <a:srgbClr val="B8F567"/>
                      </a:solidFill>
                      <a:prstDash val="solid"/>
                      <a:round/>
                      <a:headEnd type="none" w="sm" len="sm"/>
                      <a:tailEnd type="none" w="sm" len="sm"/>
                    </a:lnB>
                    <a:solidFill>
                      <a:srgbClr val="EEF1F3"/>
                    </a:solidFill>
                  </a:tcPr>
                </a:tc>
                <a:tc>
                  <a:txBody>
                    <a:bodyPr/>
                    <a:lstStyle/>
                    <a:p>
                      <a:pPr marL="0" marR="0" lvl="0" indent="0" algn="ctr" rtl="0">
                        <a:lnSpc>
                          <a:spcPct val="107000"/>
                        </a:lnSpc>
                        <a:spcBef>
                          <a:spcPts val="0"/>
                        </a:spcBef>
                        <a:spcAft>
                          <a:spcPts val="0"/>
                        </a:spcAft>
                        <a:buNone/>
                      </a:pPr>
                      <a:endParaRPr lang="pt-PT" sz="1200" u="none" strike="noStrike" cap="none" dirty="0">
                        <a:latin typeface="Pontano Sans" panose="020B0604020202020204" charset="0"/>
                      </a:endParaRPr>
                    </a:p>
                    <a:p>
                      <a:pPr marL="0" marR="0" lvl="0" indent="0" algn="ctr" rtl="0">
                        <a:lnSpc>
                          <a:spcPct val="107000"/>
                        </a:lnSpc>
                        <a:spcBef>
                          <a:spcPts val="0"/>
                        </a:spcBef>
                        <a:spcAft>
                          <a:spcPts val="0"/>
                        </a:spcAft>
                        <a:buNone/>
                      </a:pPr>
                      <a:r>
                        <a:rPr lang="pt-PT" sz="1200" u="none" strike="noStrike" cap="none" dirty="0">
                          <a:latin typeface="Pontano Sans" panose="020B0604020202020204" charset="0"/>
                        </a:rPr>
                        <a:t>↑ 3%</a:t>
                      </a:r>
                      <a:endParaRPr sz="1200" u="none" strike="noStrike" cap="none" dirty="0">
                        <a:latin typeface="Pontano Sans" panose="020B0604020202020204" charset="0"/>
                        <a:ea typeface="Calibri"/>
                        <a:cs typeface="Calibri"/>
                        <a:sym typeface="Calibri"/>
                      </a:endParaRPr>
                    </a:p>
                  </a:txBody>
                  <a:tcPr marL="51431" marR="51431" marT="0" marB="0">
                    <a:lnL w="9525" cap="flat" cmpd="sng" algn="ctr">
                      <a:solidFill>
                        <a:srgbClr val="B8F567"/>
                      </a:solidFill>
                      <a:prstDash val="solid"/>
                      <a:round/>
                      <a:headEnd type="none" w="sm" len="sm"/>
                      <a:tailEnd type="none" w="sm" len="sm"/>
                    </a:lnL>
                    <a:lnR w="9525" cap="flat" cmpd="sng" algn="ctr">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lgn="ctr">
                      <a:solidFill>
                        <a:srgbClr val="B8F567"/>
                      </a:solidFill>
                      <a:prstDash val="solid"/>
                      <a:round/>
                      <a:headEnd type="none" w="sm" len="sm"/>
                      <a:tailEnd type="none" w="sm" len="sm"/>
                    </a:lnB>
                    <a:solidFill>
                      <a:srgbClr val="EEF1F3"/>
                    </a:solidFill>
                  </a:tcPr>
                </a:tc>
                <a:tc>
                  <a:txBody>
                    <a:bodyPr/>
                    <a:lstStyle/>
                    <a:p>
                      <a:pPr marL="0" marR="0" lvl="0" indent="0" algn="ctr" rtl="0">
                        <a:lnSpc>
                          <a:spcPct val="107000"/>
                        </a:lnSpc>
                        <a:spcBef>
                          <a:spcPts val="0"/>
                        </a:spcBef>
                        <a:spcAft>
                          <a:spcPts val="0"/>
                        </a:spcAft>
                        <a:buNone/>
                      </a:pPr>
                      <a:endParaRPr lang="pt-PT" sz="1200" u="none" strike="noStrike" cap="none" dirty="0">
                        <a:latin typeface="Pontano Sans" panose="020B0604020202020204" charset="0"/>
                      </a:endParaRPr>
                    </a:p>
                    <a:p>
                      <a:pPr marL="0" marR="0" lvl="0" indent="0" algn="ctr" rtl="0">
                        <a:lnSpc>
                          <a:spcPct val="107000"/>
                        </a:lnSpc>
                        <a:spcBef>
                          <a:spcPts val="0"/>
                        </a:spcBef>
                        <a:spcAft>
                          <a:spcPts val="0"/>
                        </a:spcAft>
                        <a:buNone/>
                      </a:pPr>
                      <a:r>
                        <a:rPr lang="pt-PT" sz="1200" u="none" strike="noStrike" cap="none" dirty="0">
                          <a:latin typeface="Pontano Sans" panose="020B0604020202020204" charset="0"/>
                        </a:rPr>
                        <a:t>↑ 2% </a:t>
                      </a:r>
                      <a:endParaRPr sz="1200" u="none" strike="noStrike" cap="none" dirty="0">
                        <a:latin typeface="Pontano Sans" panose="020B0604020202020204" charset="0"/>
                        <a:ea typeface="Calibri"/>
                        <a:cs typeface="Calibri"/>
                        <a:sym typeface="Calibri"/>
                      </a:endParaRPr>
                    </a:p>
                  </a:txBody>
                  <a:tcPr marL="51431" marR="51431" marT="0" marB="0">
                    <a:lnL w="9525" cap="flat" cmpd="sng" algn="ctr">
                      <a:solidFill>
                        <a:srgbClr val="B8F567"/>
                      </a:solidFill>
                      <a:prstDash val="solid"/>
                      <a:round/>
                      <a:headEnd type="none" w="sm" len="sm"/>
                      <a:tailEnd type="none" w="sm" len="sm"/>
                    </a:lnL>
                    <a:lnR w="9525" cap="flat" cmpd="sng" algn="ctr">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lgn="ctr">
                      <a:solidFill>
                        <a:srgbClr val="B8F567"/>
                      </a:solidFill>
                      <a:prstDash val="solid"/>
                      <a:round/>
                      <a:headEnd type="none" w="sm" len="sm"/>
                      <a:tailEnd type="none" w="sm" len="sm"/>
                    </a:lnB>
                    <a:solidFill>
                      <a:srgbClr val="EEF1F3"/>
                    </a:solidFill>
                  </a:tcPr>
                </a:tc>
                <a:tc>
                  <a:txBody>
                    <a:bodyPr/>
                    <a:lstStyle/>
                    <a:p>
                      <a:pPr marL="0" marR="0" lvl="0" indent="0" algn="ctr" rtl="0">
                        <a:lnSpc>
                          <a:spcPct val="107000"/>
                        </a:lnSpc>
                        <a:spcBef>
                          <a:spcPts val="0"/>
                        </a:spcBef>
                        <a:spcAft>
                          <a:spcPts val="0"/>
                        </a:spcAft>
                        <a:buNone/>
                      </a:pPr>
                      <a:endParaRPr lang="pt-PT" sz="1200" u="none" strike="noStrike" cap="none" dirty="0">
                        <a:latin typeface="Pontano Sans" panose="020B0604020202020204" charset="0"/>
                      </a:endParaRPr>
                    </a:p>
                    <a:p>
                      <a:pPr marL="0" marR="0" lvl="0" indent="0" algn="ctr" rtl="0">
                        <a:lnSpc>
                          <a:spcPct val="107000"/>
                        </a:lnSpc>
                        <a:spcBef>
                          <a:spcPts val="0"/>
                        </a:spcBef>
                        <a:spcAft>
                          <a:spcPts val="0"/>
                        </a:spcAft>
                        <a:buNone/>
                      </a:pPr>
                      <a:r>
                        <a:rPr lang="pt-PT" sz="1200" u="none" strike="noStrike" cap="none" dirty="0">
                          <a:latin typeface="Pontano Sans" panose="020B0604020202020204" charset="0"/>
                        </a:rPr>
                        <a:t>↑ 4%</a:t>
                      </a:r>
                      <a:endParaRPr sz="1200" u="none" strike="noStrike" cap="none" dirty="0">
                        <a:latin typeface="Pontano Sans" panose="020B0604020202020204" charset="0"/>
                        <a:ea typeface="Calibri"/>
                        <a:cs typeface="Calibri"/>
                        <a:sym typeface="Calibri"/>
                      </a:endParaRPr>
                    </a:p>
                  </a:txBody>
                  <a:tcPr marL="51431" marR="51431" marT="0" marB="0">
                    <a:lnL w="9525" cap="flat" cmpd="sng" algn="ctr">
                      <a:solidFill>
                        <a:srgbClr val="B8F567"/>
                      </a:solidFill>
                      <a:prstDash val="solid"/>
                      <a:round/>
                      <a:headEnd type="none" w="sm" len="sm"/>
                      <a:tailEnd type="none" w="sm" len="sm"/>
                    </a:lnL>
                    <a:lnR w="9525" cap="flat" cmpd="sng" algn="ctr">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lgn="ctr">
                      <a:solidFill>
                        <a:srgbClr val="B8F567"/>
                      </a:solidFill>
                      <a:prstDash val="solid"/>
                      <a:round/>
                      <a:headEnd type="none" w="sm" len="sm"/>
                      <a:tailEnd type="none" w="sm" len="sm"/>
                    </a:lnB>
                    <a:solidFill>
                      <a:srgbClr val="EEF1F3"/>
                    </a:solidFill>
                  </a:tcPr>
                </a:tc>
                <a:tc>
                  <a:txBody>
                    <a:bodyPr/>
                    <a:lstStyle/>
                    <a:p>
                      <a:pPr marL="0" marR="0" lvl="0" indent="0" algn="ctr" rtl="0">
                        <a:lnSpc>
                          <a:spcPct val="107000"/>
                        </a:lnSpc>
                        <a:spcBef>
                          <a:spcPts val="0"/>
                        </a:spcBef>
                        <a:spcAft>
                          <a:spcPts val="0"/>
                        </a:spcAft>
                        <a:buNone/>
                      </a:pPr>
                      <a:endParaRPr lang="pt-PT" sz="1200" u="none" strike="noStrike" cap="none" dirty="0">
                        <a:latin typeface="Pontano Sans" panose="020B0604020202020204" charset="0"/>
                      </a:endParaRPr>
                    </a:p>
                    <a:p>
                      <a:pPr marL="0" marR="0" lvl="0" indent="0" algn="ctr" rtl="0">
                        <a:lnSpc>
                          <a:spcPct val="107000"/>
                        </a:lnSpc>
                        <a:spcBef>
                          <a:spcPts val="0"/>
                        </a:spcBef>
                        <a:spcAft>
                          <a:spcPts val="0"/>
                        </a:spcAft>
                        <a:buNone/>
                      </a:pPr>
                      <a:r>
                        <a:rPr lang="pt-PT" sz="1200" u="none" strike="noStrike" cap="none" dirty="0">
                          <a:latin typeface="Pontano Sans" panose="020B0604020202020204" charset="0"/>
                        </a:rPr>
                        <a:t>↑ 1%</a:t>
                      </a:r>
                      <a:endParaRPr sz="1200" u="none" strike="noStrike" cap="none" dirty="0">
                        <a:latin typeface="Pontano Sans" panose="020B0604020202020204" charset="0"/>
                        <a:ea typeface="Calibri"/>
                        <a:cs typeface="Calibri"/>
                        <a:sym typeface="Calibri"/>
                      </a:endParaRPr>
                    </a:p>
                  </a:txBody>
                  <a:tcPr marL="51431" marR="51431" marT="0" marB="0">
                    <a:lnL w="9525" cap="flat" cmpd="sng" algn="ctr">
                      <a:solidFill>
                        <a:srgbClr val="B8F567"/>
                      </a:solidFill>
                      <a:prstDash val="solid"/>
                      <a:round/>
                      <a:headEnd type="none" w="sm" len="sm"/>
                      <a:tailEnd type="none" w="sm" len="sm"/>
                    </a:lnL>
                    <a:lnR w="9525" cap="flat" cmpd="sng" algn="ctr">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lgn="ctr">
                      <a:solidFill>
                        <a:srgbClr val="B8F567"/>
                      </a:solidFill>
                      <a:prstDash val="solid"/>
                      <a:round/>
                      <a:headEnd type="none" w="sm" len="sm"/>
                      <a:tailEnd type="none" w="sm" len="sm"/>
                    </a:lnB>
                    <a:solidFill>
                      <a:srgbClr val="EEF1F3"/>
                    </a:solidFill>
                  </a:tcPr>
                </a:tc>
                <a:extLst>
                  <a:ext uri="{0D108BD9-81ED-4DB2-BD59-A6C34878D82A}">
                    <a16:rowId xmlns:a16="http://schemas.microsoft.com/office/drawing/2014/main" xmlns="" val="286588736"/>
                  </a:ext>
                </a:extLst>
              </a:tr>
            </a:tbl>
          </a:graphicData>
        </a:graphic>
      </p:graphicFrame>
      <p:sp>
        <p:nvSpPr>
          <p:cNvPr id="5" name="Retângulo 4">
            <a:extLst>
              <a:ext uri="{FF2B5EF4-FFF2-40B4-BE49-F238E27FC236}">
                <a16:creationId xmlns:a16="http://schemas.microsoft.com/office/drawing/2014/main" xmlns="" id="{D94E3309-98B2-42D8-ABDA-1B40B6D93BBB}"/>
              </a:ext>
            </a:extLst>
          </p:cNvPr>
          <p:cNvSpPr/>
          <p:nvPr/>
        </p:nvSpPr>
        <p:spPr>
          <a:xfrm>
            <a:off x="170123" y="2003548"/>
            <a:ext cx="3350482" cy="2354491"/>
          </a:xfrm>
          <a:prstGeom prst="rect">
            <a:avLst/>
          </a:prstGeom>
        </p:spPr>
        <p:txBody>
          <a:bodyPr wrap="square">
            <a:spAutoFit/>
          </a:bodyPr>
          <a:lstStyle/>
          <a:p>
            <a:pPr marL="76200" indent="0" algn="just">
              <a:lnSpc>
                <a:spcPct val="150000"/>
              </a:lnSpc>
              <a:buNone/>
            </a:pPr>
            <a:r>
              <a:rPr lang="pt-PT" dirty="0">
                <a:latin typeface="Pontano Sans" panose="020B0604020202020204" charset="0"/>
              </a:rPr>
              <a:t>De acordo com o Relatório Anual de Resíduos Urbanos de 2019, da APA, foram produzidas em Portugal 5281 mil toneladas de resíduos urbanos. Considerando os anos anteriores</a:t>
            </a:r>
            <a:r>
              <a:rPr lang="pt-PT">
                <a:latin typeface="Pontano Sans" panose="020B0604020202020204" charset="0"/>
              </a:rPr>
              <a:t>, verifica--se </a:t>
            </a:r>
            <a:r>
              <a:rPr lang="pt-PT" dirty="0">
                <a:latin typeface="Pontano Sans" panose="020B0604020202020204" charset="0"/>
              </a:rPr>
              <a:t>uma tendência </a:t>
            </a:r>
            <a:r>
              <a:rPr lang="pt-PT">
                <a:latin typeface="Pontano Sans" panose="020B0604020202020204" charset="0"/>
              </a:rPr>
              <a:t>para o aumento de resíduos urbanos.</a:t>
            </a:r>
            <a:endParaRPr lang="pt-PT" dirty="0">
              <a:latin typeface="Pontano Sans" panose="020B0604020202020204" charset="0"/>
            </a:endParaRPr>
          </a:p>
        </p:txBody>
      </p:sp>
      <p:sp>
        <p:nvSpPr>
          <p:cNvPr id="6" name="Retângulo 5">
            <a:extLst>
              <a:ext uri="{FF2B5EF4-FFF2-40B4-BE49-F238E27FC236}">
                <a16:creationId xmlns:a16="http://schemas.microsoft.com/office/drawing/2014/main" xmlns="" id="{AD6160B3-CECD-4446-B8BB-A7FC094BBC44}"/>
              </a:ext>
            </a:extLst>
          </p:cNvPr>
          <p:cNvSpPr/>
          <p:nvPr/>
        </p:nvSpPr>
        <p:spPr>
          <a:xfrm>
            <a:off x="2432632" y="398213"/>
            <a:ext cx="4278735" cy="646331"/>
          </a:xfrm>
          <a:prstGeom prst="rect">
            <a:avLst/>
          </a:prstGeom>
        </p:spPr>
        <p:txBody>
          <a:bodyPr wrap="none">
            <a:spAutoFit/>
          </a:bodyPr>
          <a:lstStyle/>
          <a:p>
            <a:r>
              <a:rPr lang="pt-PT" sz="3600" dirty="0">
                <a:solidFill>
                  <a:schemeClr val="accent1"/>
                </a:solidFill>
                <a:latin typeface="Dosis ExtraLight" panose="020B0604020202020204" charset="0"/>
              </a:rPr>
              <a:t>Do lixo à gestão residual</a:t>
            </a:r>
          </a:p>
        </p:txBody>
      </p:sp>
    </p:spTree>
    <p:extLst>
      <p:ext uri="{BB962C8B-B14F-4D97-AF65-F5344CB8AC3E}">
        <p14:creationId xmlns:p14="http://schemas.microsoft.com/office/powerpoint/2010/main" val="36976912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Marcador de Posição do Número do Diapositivo 1">
            <a:extLst>
              <a:ext uri="{FF2B5EF4-FFF2-40B4-BE49-F238E27FC236}">
                <a16:creationId xmlns:a16="http://schemas.microsoft.com/office/drawing/2014/main" xmlns="" id="{F038290F-B02E-4404-80EA-74632804C076}"/>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pt-PT" smtClean="0"/>
              <a:t>7</a:t>
            </a:fld>
            <a:endParaRPr lang="pt-PT"/>
          </a:p>
        </p:txBody>
      </p:sp>
      <p:sp>
        <p:nvSpPr>
          <p:cNvPr id="5" name="Retângulo 4">
            <a:extLst>
              <a:ext uri="{FF2B5EF4-FFF2-40B4-BE49-F238E27FC236}">
                <a16:creationId xmlns:a16="http://schemas.microsoft.com/office/drawing/2014/main" xmlns="" id="{D94E3309-98B2-42D8-ABDA-1B40B6D93BBB}"/>
              </a:ext>
            </a:extLst>
          </p:cNvPr>
          <p:cNvSpPr/>
          <p:nvPr/>
        </p:nvSpPr>
        <p:spPr>
          <a:xfrm>
            <a:off x="1452427" y="1157687"/>
            <a:ext cx="7436392" cy="707053"/>
          </a:xfrm>
          <a:prstGeom prst="rect">
            <a:avLst/>
          </a:prstGeom>
        </p:spPr>
        <p:txBody>
          <a:bodyPr wrap="square">
            <a:spAutoFit/>
          </a:bodyPr>
          <a:lstStyle/>
          <a:p>
            <a:pPr algn="just">
              <a:lnSpc>
                <a:spcPct val="150000"/>
              </a:lnSpc>
              <a:buSzPts val="2400"/>
            </a:pPr>
            <a:r>
              <a:rPr lang="pt-PT" dirty="0">
                <a:latin typeface="Pontano Sans" panose="020B0604020202020204" charset="0"/>
              </a:rPr>
              <a:t>Uma parte dos resíduos tem como destino final o aterro (situação que se pretende combater), mas outra parte tem como destino a reciclagem (a transformação) ou a compostagem.</a:t>
            </a:r>
          </a:p>
        </p:txBody>
      </p:sp>
      <p:sp>
        <p:nvSpPr>
          <p:cNvPr id="6" name="Retângulo 5">
            <a:extLst>
              <a:ext uri="{FF2B5EF4-FFF2-40B4-BE49-F238E27FC236}">
                <a16:creationId xmlns:a16="http://schemas.microsoft.com/office/drawing/2014/main" xmlns="" id="{AD6160B3-CECD-4446-B8BB-A7FC094BBC44}"/>
              </a:ext>
            </a:extLst>
          </p:cNvPr>
          <p:cNvSpPr/>
          <p:nvPr/>
        </p:nvSpPr>
        <p:spPr>
          <a:xfrm>
            <a:off x="2665067" y="318552"/>
            <a:ext cx="4278735" cy="646331"/>
          </a:xfrm>
          <a:prstGeom prst="rect">
            <a:avLst/>
          </a:prstGeom>
        </p:spPr>
        <p:txBody>
          <a:bodyPr wrap="none">
            <a:spAutoFit/>
          </a:bodyPr>
          <a:lstStyle/>
          <a:p>
            <a:r>
              <a:rPr lang="pt-PT" sz="3600" dirty="0">
                <a:solidFill>
                  <a:schemeClr val="accent1"/>
                </a:solidFill>
                <a:latin typeface="Dosis ExtraLight" panose="020B0604020202020204" charset="0"/>
              </a:rPr>
              <a:t>Do lixo à gestão residual</a:t>
            </a:r>
          </a:p>
        </p:txBody>
      </p:sp>
      <p:pic>
        <p:nvPicPr>
          <p:cNvPr id="7" name="Google Shape;128;p6">
            <a:extLst>
              <a:ext uri="{FF2B5EF4-FFF2-40B4-BE49-F238E27FC236}">
                <a16:creationId xmlns:a16="http://schemas.microsoft.com/office/drawing/2014/main" xmlns="" id="{30FFFF85-86B0-4D84-A6B9-205A8FE028CD}"/>
              </a:ext>
            </a:extLst>
          </p:cNvPr>
          <p:cNvPicPr preferRelativeResize="0"/>
          <p:nvPr/>
        </p:nvPicPr>
        <p:blipFill rotWithShape="1">
          <a:blip r:embed="rId2">
            <a:clrChange>
              <a:clrFrom>
                <a:srgbClr val="8669C9"/>
              </a:clrFrom>
              <a:clrTo>
                <a:srgbClr val="8669C9">
                  <a:alpha val="0"/>
                </a:srgbClr>
              </a:clrTo>
            </a:clrChange>
            <a:alphaModFix/>
          </a:blip>
          <a:srcRect/>
          <a:stretch/>
        </p:blipFill>
        <p:spPr>
          <a:xfrm>
            <a:off x="1668314" y="2878804"/>
            <a:ext cx="2753414" cy="1673580"/>
          </a:xfrm>
          <a:prstGeom prst="rect">
            <a:avLst/>
          </a:prstGeom>
          <a:ln>
            <a:noFill/>
          </a:ln>
          <a:effectLst>
            <a:softEdge rad="112500"/>
          </a:effectLst>
        </p:spPr>
      </p:pic>
      <p:sp>
        <p:nvSpPr>
          <p:cNvPr id="4" name="Retângulo 3">
            <a:extLst>
              <a:ext uri="{FF2B5EF4-FFF2-40B4-BE49-F238E27FC236}">
                <a16:creationId xmlns:a16="http://schemas.microsoft.com/office/drawing/2014/main" xmlns="" id="{E422689C-8170-44F2-B691-F7B25F048D33}"/>
              </a:ext>
            </a:extLst>
          </p:cNvPr>
          <p:cNvSpPr/>
          <p:nvPr/>
        </p:nvSpPr>
        <p:spPr>
          <a:xfrm>
            <a:off x="1452427" y="2143586"/>
            <a:ext cx="3248911" cy="738664"/>
          </a:xfrm>
          <a:prstGeom prst="rect">
            <a:avLst/>
          </a:prstGeom>
        </p:spPr>
        <p:txBody>
          <a:bodyPr wrap="square">
            <a:spAutoFit/>
          </a:bodyPr>
          <a:lstStyle/>
          <a:p>
            <a:pPr algn="just" defTabSz="685800"/>
            <a:r>
              <a:rPr lang="pt-PT" dirty="0">
                <a:latin typeface="Pontano Sans" panose="020B0604020202020204" charset="0"/>
                <a:ea typeface="Calibri"/>
                <a:cs typeface="Calibri"/>
                <a:sym typeface="Calibri"/>
              </a:rPr>
              <a:t>Já no que diz respeito ao encaminhamento dos resíduos urbanos para zonas de aterro, verifica-se:</a:t>
            </a:r>
          </a:p>
        </p:txBody>
      </p:sp>
      <p:pic>
        <p:nvPicPr>
          <p:cNvPr id="8" name="Google Shape;126;p6">
            <a:extLst>
              <a:ext uri="{FF2B5EF4-FFF2-40B4-BE49-F238E27FC236}">
                <a16:creationId xmlns:a16="http://schemas.microsoft.com/office/drawing/2014/main" xmlns="" id="{6D63012E-14D1-4D16-A693-C7DCEB6BEC49}"/>
              </a:ext>
            </a:extLst>
          </p:cNvPr>
          <p:cNvPicPr preferRelativeResize="0"/>
          <p:nvPr/>
        </p:nvPicPr>
        <p:blipFill rotWithShape="1">
          <a:blip r:embed="rId3">
            <a:alphaModFix/>
          </a:blip>
          <a:srcRect/>
          <a:stretch/>
        </p:blipFill>
        <p:spPr>
          <a:xfrm>
            <a:off x="5465132" y="3076271"/>
            <a:ext cx="2685073" cy="1681438"/>
          </a:xfrm>
          <a:prstGeom prst="rect">
            <a:avLst/>
          </a:prstGeom>
          <a:ln>
            <a:noFill/>
          </a:ln>
          <a:effectLst>
            <a:softEdge rad="112500"/>
          </a:effectLst>
        </p:spPr>
      </p:pic>
      <p:sp>
        <p:nvSpPr>
          <p:cNvPr id="9" name="Retângulo 8">
            <a:extLst>
              <a:ext uri="{FF2B5EF4-FFF2-40B4-BE49-F238E27FC236}">
                <a16:creationId xmlns:a16="http://schemas.microsoft.com/office/drawing/2014/main" xmlns="" id="{FDD66F37-37AF-46DB-92CF-17497EC72D62}"/>
              </a:ext>
            </a:extLst>
          </p:cNvPr>
          <p:cNvSpPr/>
          <p:nvPr/>
        </p:nvSpPr>
        <p:spPr>
          <a:xfrm>
            <a:off x="5234048" y="2140140"/>
            <a:ext cx="3147240" cy="738664"/>
          </a:xfrm>
          <a:prstGeom prst="rect">
            <a:avLst/>
          </a:prstGeom>
        </p:spPr>
        <p:txBody>
          <a:bodyPr wrap="square">
            <a:spAutoFit/>
          </a:bodyPr>
          <a:lstStyle/>
          <a:p>
            <a:pPr algn="just" defTabSz="685800"/>
            <a:r>
              <a:rPr lang="pt-PT" dirty="0">
                <a:latin typeface="Pontano Sans" panose="020B0604020202020204" charset="0"/>
                <a:ea typeface="Calibri"/>
                <a:cs typeface="Calibri"/>
                <a:sym typeface="Calibri"/>
              </a:rPr>
              <a:t>No que diz respeito ao encaminhamento direto de resíduos urbanos para as operações de gestão, verifica-se:</a:t>
            </a:r>
          </a:p>
        </p:txBody>
      </p:sp>
    </p:spTree>
    <p:extLst>
      <p:ext uri="{BB962C8B-B14F-4D97-AF65-F5344CB8AC3E}">
        <p14:creationId xmlns:p14="http://schemas.microsoft.com/office/powerpoint/2010/main" val="35583817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61"/>
        <p:cNvGrpSpPr/>
        <p:nvPr/>
      </p:nvGrpSpPr>
      <p:grpSpPr>
        <a:xfrm>
          <a:off x="0" y="0"/>
          <a:ext cx="0" cy="0"/>
          <a:chOff x="0" y="0"/>
          <a:chExt cx="0" cy="0"/>
        </a:xfrm>
      </p:grpSpPr>
      <p:sp>
        <p:nvSpPr>
          <p:cNvPr id="362" name="Google Shape;362;p38"/>
          <p:cNvSpPr txBox="1">
            <a:spLocks noGrp="1"/>
          </p:cNvSpPr>
          <p:nvPr>
            <p:ph type="title"/>
          </p:nvPr>
        </p:nvSpPr>
        <p:spPr>
          <a:xfrm>
            <a:off x="3962399" y="361493"/>
            <a:ext cx="4953544" cy="690900"/>
          </a:xfrm>
          <a:prstGeom prst="rect">
            <a:avLst/>
          </a:prstGeom>
        </p:spPr>
        <p:txBody>
          <a:bodyPr spcFirstLastPara="1" wrap="square" lIns="91425" tIns="91425" rIns="91425" bIns="91425" anchor="b" anchorCtr="0">
            <a:noAutofit/>
          </a:bodyPr>
          <a:lstStyle/>
          <a:p>
            <a:pPr lvl="0"/>
            <a:r>
              <a:rPr lang="pt-PT" dirty="0"/>
              <a:t>Portugal vs União Europeia</a:t>
            </a:r>
            <a:endParaRPr dirty="0"/>
          </a:p>
        </p:txBody>
      </p:sp>
      <p:sp>
        <p:nvSpPr>
          <p:cNvPr id="363" name="Google Shape;363;p38"/>
          <p:cNvSpPr txBox="1">
            <a:spLocks noGrp="1"/>
          </p:cNvSpPr>
          <p:nvPr>
            <p:ph type="body" idx="1"/>
          </p:nvPr>
        </p:nvSpPr>
        <p:spPr>
          <a:xfrm>
            <a:off x="3962397" y="997262"/>
            <a:ext cx="5070717" cy="3148976"/>
          </a:xfrm>
          <a:prstGeom prst="rect">
            <a:avLst/>
          </a:prstGeom>
        </p:spPr>
        <p:txBody>
          <a:bodyPr spcFirstLastPara="1" wrap="square" lIns="91425" tIns="91425" rIns="91425" bIns="91425" anchor="t" anchorCtr="0">
            <a:noAutofit/>
          </a:bodyPr>
          <a:lstStyle/>
          <a:p>
            <a:pPr marL="0" indent="0" algn="just">
              <a:lnSpc>
                <a:spcPct val="150000"/>
              </a:lnSpc>
              <a:buNone/>
            </a:pPr>
            <a:r>
              <a:rPr lang="pt-PT" sz="1400" dirty="0">
                <a:solidFill>
                  <a:srgbClr val="0C0D0E"/>
                </a:solidFill>
              </a:rPr>
              <a:t>Portugal apresentou, em 2018, uma taxa de reciclagem de embalagens de plástico de 33,9%, abaixo dos 41,5% da média da União Europeia (UE). Portugal apresentou uma taxa de reciclagem aproximadamente 1,77 vezes maior que a taxa de reciclagem de Malta (19,2, informações de 2017).</a:t>
            </a:r>
          </a:p>
          <a:p>
            <a:pPr marL="0" lvl="0" indent="0" algn="l" rtl="0">
              <a:lnSpc>
                <a:spcPct val="150000"/>
              </a:lnSpc>
              <a:spcBef>
                <a:spcPts val="600"/>
              </a:spcBef>
              <a:spcAft>
                <a:spcPts val="0"/>
              </a:spcAft>
              <a:buNone/>
            </a:pPr>
            <a:endParaRPr lang="en-US" sz="1400" dirty="0">
              <a:solidFill>
                <a:srgbClr val="0C0D0E"/>
              </a:solidFill>
            </a:endParaRPr>
          </a:p>
        </p:txBody>
      </p:sp>
      <p:pic>
        <p:nvPicPr>
          <p:cNvPr id="6" name="Google Shape;135;p7" descr="Portugal recicla menos embalagens de plástico que a média da União Europeia  | TVI24">
            <a:extLst>
              <a:ext uri="{FF2B5EF4-FFF2-40B4-BE49-F238E27FC236}">
                <a16:creationId xmlns:a16="http://schemas.microsoft.com/office/drawing/2014/main" xmlns="" id="{632BC08A-63E6-48B3-8042-AF765403A13C}"/>
              </a:ext>
            </a:extLst>
          </p:cNvPr>
          <p:cNvPicPr preferRelativeResize="0"/>
          <p:nvPr/>
        </p:nvPicPr>
        <p:blipFill rotWithShape="1">
          <a:blip r:embed="rId3">
            <a:alphaModFix/>
          </a:blip>
          <a:srcRect/>
          <a:stretch/>
        </p:blipFill>
        <p:spPr>
          <a:xfrm>
            <a:off x="4020983" y="2936546"/>
            <a:ext cx="4953544" cy="1919889"/>
          </a:xfrm>
          <a:prstGeom prst="rect">
            <a:avLst/>
          </a:prstGeom>
          <a:noFill/>
          <a:ln>
            <a:noFill/>
          </a:ln>
        </p:spPr>
      </p:pic>
    </p:spTree>
    <p:extLst>
      <p:ext uri="{BB962C8B-B14F-4D97-AF65-F5344CB8AC3E}">
        <p14:creationId xmlns:p14="http://schemas.microsoft.com/office/powerpoint/2010/main" val="3721633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22"/>
          <p:cNvSpPr txBox="1">
            <a:spLocks noGrp="1"/>
          </p:cNvSpPr>
          <p:nvPr>
            <p:ph type="title"/>
          </p:nvPr>
        </p:nvSpPr>
        <p:spPr>
          <a:xfrm>
            <a:off x="3822000" y="893225"/>
            <a:ext cx="4864800" cy="690900"/>
          </a:xfrm>
          <a:prstGeom prst="rect">
            <a:avLst/>
          </a:prstGeom>
        </p:spPr>
        <p:txBody>
          <a:bodyPr spcFirstLastPara="1" wrap="square" lIns="91425" tIns="91425" rIns="91425" bIns="91425" anchor="b" anchorCtr="0">
            <a:noAutofit/>
          </a:bodyPr>
          <a:lstStyle/>
          <a:p>
            <a:pPr lvl="0"/>
            <a:r>
              <a:rPr lang="pt-PT" dirty="0"/>
              <a:t>Política dos 4Rs</a:t>
            </a:r>
            <a:endParaRPr dirty="0"/>
          </a:p>
        </p:txBody>
      </p:sp>
      <p:sp>
        <p:nvSpPr>
          <p:cNvPr id="185" name="Google Shape;185;p22"/>
          <p:cNvSpPr txBox="1">
            <a:spLocks noGrp="1"/>
          </p:cNvSpPr>
          <p:nvPr>
            <p:ph type="body" idx="3"/>
          </p:nvPr>
        </p:nvSpPr>
        <p:spPr>
          <a:xfrm>
            <a:off x="3572540" y="1584125"/>
            <a:ext cx="5497032" cy="3043012"/>
          </a:xfrm>
          <a:prstGeom prst="rect">
            <a:avLst/>
          </a:prstGeom>
        </p:spPr>
        <p:txBody>
          <a:bodyPr spcFirstLastPara="1" wrap="square" lIns="91425" tIns="91425" rIns="91425" bIns="91425" anchor="t" anchorCtr="0">
            <a:noAutofit/>
          </a:bodyPr>
          <a:lstStyle/>
          <a:p>
            <a:pPr marL="0" indent="0" algn="just">
              <a:lnSpc>
                <a:spcPct val="150000"/>
              </a:lnSpc>
              <a:spcBef>
                <a:spcPts val="0"/>
              </a:spcBef>
              <a:buSzPts val="2800"/>
              <a:buNone/>
            </a:pPr>
            <a:r>
              <a:rPr lang="pt-PT" dirty="0">
                <a:solidFill>
                  <a:srgbClr val="0C0D0E"/>
                </a:solidFill>
              </a:rPr>
              <a:t>A maioria da população já está sensibilizada para a prática da reciclagem, nos métodos dos ecopontos e das ilhas ecológicos. Todavia, nem todos os produtos são devidamente reciclados. Como vimos, muitos nem sequer vão para reciclagem; o que não dá dinheiro ou é queimado ou vai para aterros. Não queremos dizer que a reciclagem não é necessária, mas não podemos simplesmente parar por aí! A política dos 4 </a:t>
            </a:r>
            <a:r>
              <a:rPr lang="pt-PT" dirty="0" err="1">
                <a:solidFill>
                  <a:srgbClr val="0C0D0E"/>
                </a:solidFill>
              </a:rPr>
              <a:t>R’s</a:t>
            </a:r>
            <a:r>
              <a:rPr lang="pt-PT" dirty="0">
                <a:solidFill>
                  <a:srgbClr val="0C0D0E"/>
                </a:solidFill>
              </a:rPr>
              <a:t> serve exatamente como um plano de consciência coletiva de modo a que haja menos produção de </a:t>
            </a:r>
            <a:r>
              <a:rPr lang="pt-PT" dirty="0" err="1">
                <a:solidFill>
                  <a:srgbClr val="0C0D0E"/>
                </a:solidFill>
              </a:rPr>
              <a:t>resíduosno</a:t>
            </a:r>
            <a:r>
              <a:rPr lang="pt-PT" dirty="0">
                <a:solidFill>
                  <a:srgbClr val="0C0D0E"/>
                </a:solidFill>
              </a:rPr>
              <a:t> dia-a-dia . O </a:t>
            </a:r>
            <a:r>
              <a:rPr lang="pt-PT" dirty="0" err="1">
                <a:solidFill>
                  <a:srgbClr val="0C0D0E"/>
                </a:solidFill>
              </a:rPr>
              <a:t>R’s</a:t>
            </a:r>
            <a:r>
              <a:rPr lang="pt-PT" dirty="0">
                <a:solidFill>
                  <a:srgbClr val="0C0D0E"/>
                </a:solidFill>
              </a:rPr>
              <a:t> são : Reduzir, Reutilizar, Reciclar e Reparar.</a:t>
            </a:r>
          </a:p>
          <a:p>
            <a:pPr marL="0" lvl="0" indent="0" algn="l" rtl="0">
              <a:lnSpc>
                <a:spcPct val="150000"/>
              </a:lnSpc>
              <a:spcBef>
                <a:spcPts val="600"/>
              </a:spcBef>
              <a:spcAft>
                <a:spcPts val="0"/>
              </a:spcAft>
              <a:buNone/>
            </a:pPr>
            <a:endParaRPr sz="1200" dirty="0">
              <a:solidFill>
                <a:srgbClr val="0C0D0E"/>
              </a:solidFill>
            </a:endParaRPr>
          </a:p>
        </p:txBody>
      </p:sp>
      <p:pic>
        <p:nvPicPr>
          <p:cNvPr id="187" name="Google Shape;187;p22"/>
          <p:cNvPicPr preferRelativeResize="0"/>
          <p:nvPr/>
        </p:nvPicPr>
        <p:blipFill rotWithShape="1">
          <a:blip r:embed="rId3">
            <a:alphaModFix/>
          </a:blip>
          <a:srcRect l="28120" r="28120"/>
          <a:stretch/>
        </p:blipFill>
        <p:spPr>
          <a:xfrm rot="136920">
            <a:off x="505387" y="431573"/>
            <a:ext cx="1749477" cy="2663589"/>
          </a:xfrm>
          <a:custGeom>
            <a:avLst/>
            <a:gdLst/>
            <a:ahLst/>
            <a:cxnLst/>
            <a:rect l="l" t="t" r="r" b="b"/>
            <a:pathLst>
              <a:path w="17426" h="21367" extrusionOk="0">
                <a:moveTo>
                  <a:pt x="2010" y="0"/>
                </a:moveTo>
                <a:cubicBezTo>
                  <a:pt x="2010" y="0"/>
                  <a:pt x="-1914" y="9793"/>
                  <a:pt x="1203" y="15697"/>
                </a:cubicBezTo>
                <a:cubicBezTo>
                  <a:pt x="4320" y="21600"/>
                  <a:pt x="13293" y="21366"/>
                  <a:pt x="13293" y="21366"/>
                </a:cubicBezTo>
                <a:cubicBezTo>
                  <a:pt x="13293" y="21366"/>
                  <a:pt x="19686" y="16253"/>
                  <a:pt x="16569" y="10352"/>
                </a:cubicBezTo>
                <a:cubicBezTo>
                  <a:pt x="13452" y="4452"/>
                  <a:pt x="2010" y="0"/>
                  <a:pt x="2010" y="0"/>
                </a:cubicBezTo>
                <a:close/>
              </a:path>
            </a:pathLst>
          </a:custGeom>
          <a:noFill/>
          <a:ln>
            <a:noFill/>
          </a:ln>
        </p:spPr>
      </p:pic>
      <p:pic>
        <p:nvPicPr>
          <p:cNvPr id="8" name="Picture 2" descr="4R´s Consultoria Ambiental - Home | Facebook">
            <a:extLst>
              <a:ext uri="{FF2B5EF4-FFF2-40B4-BE49-F238E27FC236}">
                <a16:creationId xmlns:a16="http://schemas.microsoft.com/office/drawing/2014/main" xmlns="" id="{88C9C6A9-7119-4C00-8704-7FE8124A145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34637" y="23393"/>
            <a:ext cx="1607344" cy="160734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22"/>
          <p:cNvSpPr txBox="1">
            <a:spLocks noGrp="1"/>
          </p:cNvSpPr>
          <p:nvPr>
            <p:ph type="title"/>
          </p:nvPr>
        </p:nvSpPr>
        <p:spPr>
          <a:xfrm>
            <a:off x="3822000" y="893225"/>
            <a:ext cx="4864800" cy="690900"/>
          </a:xfrm>
          <a:prstGeom prst="rect">
            <a:avLst/>
          </a:prstGeom>
        </p:spPr>
        <p:txBody>
          <a:bodyPr spcFirstLastPara="1" wrap="square" lIns="91425" tIns="91425" rIns="91425" bIns="91425" anchor="b" anchorCtr="0">
            <a:noAutofit/>
          </a:bodyPr>
          <a:lstStyle/>
          <a:p>
            <a:pPr lvl="0"/>
            <a:r>
              <a:rPr lang="pt-PT" dirty="0"/>
              <a:t>Política dos 4Rs</a:t>
            </a:r>
            <a:endParaRPr dirty="0"/>
          </a:p>
        </p:txBody>
      </p:sp>
      <p:sp>
        <p:nvSpPr>
          <p:cNvPr id="185" name="Google Shape;185;p22"/>
          <p:cNvSpPr txBox="1">
            <a:spLocks noGrp="1"/>
          </p:cNvSpPr>
          <p:nvPr>
            <p:ph type="body" idx="3"/>
          </p:nvPr>
        </p:nvSpPr>
        <p:spPr>
          <a:xfrm>
            <a:off x="3293232" y="1610270"/>
            <a:ext cx="5774559" cy="3293725"/>
          </a:xfrm>
          <a:prstGeom prst="rect">
            <a:avLst/>
          </a:prstGeom>
        </p:spPr>
        <p:txBody>
          <a:bodyPr spcFirstLastPara="1" wrap="square" lIns="91425" tIns="91425" rIns="91425" bIns="91425" anchor="t" anchorCtr="0">
            <a:noAutofit/>
          </a:bodyPr>
          <a:lstStyle/>
          <a:p>
            <a:pPr marL="171450" indent="-161449">
              <a:lnSpc>
                <a:spcPct val="150000"/>
              </a:lnSpc>
              <a:spcBef>
                <a:spcPts val="0"/>
              </a:spcBef>
              <a:buSzPct val="100000"/>
            </a:pPr>
            <a:r>
              <a:rPr lang="pt-PT" dirty="0">
                <a:solidFill>
                  <a:srgbClr val="0C0D0E"/>
                </a:solidFill>
              </a:rPr>
              <a:t>Reduzir: A produção de menos lixo e resíduos devem ser o primeiro e principal objetivo.</a:t>
            </a:r>
          </a:p>
          <a:p>
            <a:pPr marL="171450" indent="-161449">
              <a:lnSpc>
                <a:spcPct val="150000"/>
              </a:lnSpc>
              <a:buSzPct val="100000"/>
            </a:pPr>
            <a:r>
              <a:rPr lang="pt-PT" dirty="0">
                <a:solidFill>
                  <a:srgbClr val="0C0D0E"/>
                </a:solidFill>
              </a:rPr>
              <a:t>Reutilizar: É a reutilização (caso seja possível) dos produtos antes de os deitar fora.</a:t>
            </a:r>
            <a:br>
              <a:rPr lang="pt-PT" dirty="0">
                <a:solidFill>
                  <a:srgbClr val="0C0D0E"/>
                </a:solidFill>
              </a:rPr>
            </a:br>
            <a:r>
              <a:rPr lang="pt-PT" dirty="0">
                <a:solidFill>
                  <a:srgbClr val="0C0D0E"/>
                </a:solidFill>
              </a:rPr>
              <a:t>Reciclar: É transformar em algo novo aquilo que não pode ser reduzido nem reutilizado. Ao reciclar , os materiais entram de novo no ciclo de produção, diminuindo a quantidade de resíduos a depositar.</a:t>
            </a:r>
          </a:p>
          <a:p>
            <a:pPr marL="171450" indent="-209074">
              <a:lnSpc>
                <a:spcPct val="150000"/>
              </a:lnSpc>
              <a:buSzPct val="100000"/>
            </a:pPr>
            <a:r>
              <a:rPr lang="pt-PT" dirty="0">
                <a:solidFill>
                  <a:srgbClr val="0C0D0E"/>
                </a:solidFill>
              </a:rPr>
              <a:t>Reparar: Consiste na recuperação de certos materiais, que ainda estejam em mínimas condições para serem trabalhados e posteriormente utilizados.</a:t>
            </a:r>
          </a:p>
          <a:p>
            <a:pPr marL="0" lvl="0" indent="0" rtl="0">
              <a:lnSpc>
                <a:spcPct val="150000"/>
              </a:lnSpc>
              <a:spcBef>
                <a:spcPts val="600"/>
              </a:spcBef>
              <a:spcAft>
                <a:spcPts val="0"/>
              </a:spcAft>
              <a:buNone/>
            </a:pPr>
            <a:endParaRPr dirty="0">
              <a:solidFill>
                <a:srgbClr val="0C0D0E"/>
              </a:solidFill>
            </a:endParaRPr>
          </a:p>
        </p:txBody>
      </p:sp>
      <p:pic>
        <p:nvPicPr>
          <p:cNvPr id="187" name="Google Shape;187;p22"/>
          <p:cNvPicPr preferRelativeResize="0"/>
          <p:nvPr/>
        </p:nvPicPr>
        <p:blipFill rotWithShape="1">
          <a:blip r:embed="rId3">
            <a:alphaModFix/>
          </a:blip>
          <a:srcRect l="28120" r="28120"/>
          <a:stretch/>
        </p:blipFill>
        <p:spPr>
          <a:xfrm rot="136920">
            <a:off x="505387" y="431573"/>
            <a:ext cx="1749477" cy="2663589"/>
          </a:xfrm>
          <a:custGeom>
            <a:avLst/>
            <a:gdLst/>
            <a:ahLst/>
            <a:cxnLst/>
            <a:rect l="l" t="t" r="r" b="b"/>
            <a:pathLst>
              <a:path w="17426" h="21367" extrusionOk="0">
                <a:moveTo>
                  <a:pt x="2010" y="0"/>
                </a:moveTo>
                <a:cubicBezTo>
                  <a:pt x="2010" y="0"/>
                  <a:pt x="-1914" y="9793"/>
                  <a:pt x="1203" y="15697"/>
                </a:cubicBezTo>
                <a:cubicBezTo>
                  <a:pt x="4320" y="21600"/>
                  <a:pt x="13293" y="21366"/>
                  <a:pt x="13293" y="21366"/>
                </a:cubicBezTo>
                <a:cubicBezTo>
                  <a:pt x="13293" y="21366"/>
                  <a:pt x="19686" y="16253"/>
                  <a:pt x="16569" y="10352"/>
                </a:cubicBezTo>
                <a:cubicBezTo>
                  <a:pt x="13452" y="4452"/>
                  <a:pt x="2010" y="0"/>
                  <a:pt x="2010" y="0"/>
                </a:cubicBezTo>
                <a:close/>
              </a:path>
            </a:pathLst>
          </a:custGeom>
          <a:noFill/>
          <a:ln>
            <a:noFill/>
          </a:ln>
        </p:spPr>
      </p:pic>
      <p:pic>
        <p:nvPicPr>
          <p:cNvPr id="8" name="Picture 2" descr="4R´s Consultoria Ambiental - Home | Facebook">
            <a:extLst>
              <a:ext uri="{FF2B5EF4-FFF2-40B4-BE49-F238E27FC236}">
                <a16:creationId xmlns:a16="http://schemas.microsoft.com/office/drawing/2014/main" xmlns="" id="{88C9C6A9-7119-4C00-8704-7FE8124A145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02740" y="265046"/>
            <a:ext cx="1384060" cy="13840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73412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Marcador de Posição do Número do Diapositivo 1">
            <a:extLst>
              <a:ext uri="{FF2B5EF4-FFF2-40B4-BE49-F238E27FC236}">
                <a16:creationId xmlns:a16="http://schemas.microsoft.com/office/drawing/2014/main" xmlns="" id="{F038290F-B02E-4404-80EA-74632804C076}"/>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pt-PT" smtClean="0"/>
              <a:t>11</a:t>
            </a:fld>
            <a:endParaRPr lang="pt-PT"/>
          </a:p>
        </p:txBody>
      </p:sp>
      <p:sp>
        <p:nvSpPr>
          <p:cNvPr id="5" name="Retângulo 4">
            <a:extLst>
              <a:ext uri="{FF2B5EF4-FFF2-40B4-BE49-F238E27FC236}">
                <a16:creationId xmlns:a16="http://schemas.microsoft.com/office/drawing/2014/main" xmlns="" id="{D94E3309-98B2-42D8-ABDA-1B40B6D93BBB}"/>
              </a:ext>
            </a:extLst>
          </p:cNvPr>
          <p:cNvSpPr/>
          <p:nvPr/>
        </p:nvSpPr>
        <p:spPr>
          <a:xfrm>
            <a:off x="1359445" y="1147396"/>
            <a:ext cx="7529374" cy="2818720"/>
          </a:xfrm>
          <a:prstGeom prst="rect">
            <a:avLst/>
          </a:prstGeom>
        </p:spPr>
        <p:txBody>
          <a:bodyPr wrap="square">
            <a:spAutoFit/>
          </a:bodyPr>
          <a:lstStyle/>
          <a:p>
            <a:pPr algn="just">
              <a:spcBef>
                <a:spcPts val="100"/>
              </a:spcBef>
            </a:pPr>
            <a:r>
              <a:rPr lang="pt-PT" u="sng" dirty="0">
                <a:solidFill>
                  <a:schemeClr val="accent1"/>
                </a:solidFill>
                <a:latin typeface="Pontano Sans" panose="020B0604020202020204" charset="0"/>
              </a:rPr>
              <a:t>Reduzir</a:t>
            </a:r>
            <a:r>
              <a:rPr lang="pt-PT" dirty="0">
                <a:latin typeface="Pontano Sans" panose="020B0604020202020204" charset="0"/>
              </a:rPr>
              <a:t>:</a:t>
            </a:r>
          </a:p>
          <a:p>
            <a:pPr marL="171450" indent="-181451" algn="just">
              <a:spcBef>
                <a:spcPts val="100"/>
              </a:spcBef>
              <a:buSzPct val="100000"/>
            </a:pPr>
            <a:r>
              <a:rPr lang="pt-PT" dirty="0">
                <a:latin typeface="Pontano Sans" panose="020B0604020202020204" charset="0"/>
              </a:rPr>
              <a:t>Preferir produtos reutilizáveis a descartáveis: guardanapos de pano em vez de papel, por exemplo.</a:t>
            </a:r>
          </a:p>
          <a:p>
            <a:pPr marL="171450" indent="-181451" algn="just">
              <a:spcBef>
                <a:spcPts val="100"/>
              </a:spcBef>
              <a:buSzPct val="100000"/>
            </a:pPr>
            <a:r>
              <a:rPr lang="pt-PT" dirty="0">
                <a:latin typeface="Pontano Sans" panose="020B0604020202020204" charset="0"/>
              </a:rPr>
              <a:t>Comprar apenas o necessário, evitando o consumo excessivo.</a:t>
            </a:r>
          </a:p>
          <a:p>
            <a:pPr marL="171450" indent="-181451" algn="just">
              <a:spcBef>
                <a:spcPts val="100"/>
              </a:spcBef>
              <a:buSzPct val="100000"/>
            </a:pPr>
            <a:r>
              <a:rPr lang="pt-PT" dirty="0">
                <a:latin typeface="Pontano Sans" panose="020B0604020202020204" charset="0"/>
              </a:rPr>
              <a:t>Preferir produtos naturais ou biodegradáveis.</a:t>
            </a:r>
          </a:p>
          <a:p>
            <a:pPr marL="0" indent="0" algn="just">
              <a:spcBef>
                <a:spcPts val="100"/>
              </a:spcBef>
              <a:buNone/>
            </a:pPr>
            <a:r>
              <a:rPr lang="pt-PT" u="sng" dirty="0">
                <a:solidFill>
                  <a:schemeClr val="accent1"/>
                </a:solidFill>
                <a:latin typeface="Pontano Sans" panose="020B0604020202020204" charset="0"/>
              </a:rPr>
              <a:t>Reutilizar</a:t>
            </a:r>
            <a:r>
              <a:rPr lang="pt-PT" dirty="0">
                <a:latin typeface="Pontano Sans" panose="020B0604020202020204" charset="0"/>
              </a:rPr>
              <a:t>:</a:t>
            </a:r>
          </a:p>
          <a:p>
            <a:pPr marL="171450" indent="-181451" algn="just">
              <a:spcBef>
                <a:spcPts val="100"/>
              </a:spcBef>
              <a:buSzPct val="100000"/>
            </a:pPr>
            <a:r>
              <a:rPr lang="pt-PT" dirty="0">
                <a:latin typeface="Pontano Sans" panose="020B0604020202020204" charset="0"/>
              </a:rPr>
              <a:t>Reutilizar as garrafas de plástico para: porta lápis, protetor de vasos de plantas, utensílios de cozinha,</a:t>
            </a:r>
          </a:p>
          <a:p>
            <a:pPr marL="171450" indent="-181451" algn="just">
              <a:spcBef>
                <a:spcPts val="100"/>
              </a:spcBef>
              <a:buSzPct val="100000"/>
            </a:pPr>
            <a:r>
              <a:rPr lang="pt-PT" dirty="0">
                <a:latin typeface="Pontano Sans" panose="020B0604020202020204" charset="0"/>
              </a:rPr>
              <a:t>decoração etc.;</a:t>
            </a:r>
          </a:p>
          <a:p>
            <a:pPr marL="171450" indent="-181451" algn="just">
              <a:spcBef>
                <a:spcPts val="100"/>
              </a:spcBef>
              <a:buSzPct val="100000"/>
            </a:pPr>
            <a:r>
              <a:rPr lang="pt-PT" dirty="0">
                <a:latin typeface="Pontano Sans" panose="020B0604020202020204" charset="0"/>
              </a:rPr>
              <a:t>Reaproveitar escovas de dentes velhas como utensílios de limpeza.</a:t>
            </a:r>
          </a:p>
          <a:p>
            <a:pPr marL="171450" indent="-181451" algn="just">
              <a:spcBef>
                <a:spcPts val="100"/>
              </a:spcBef>
              <a:buSzPct val="100000"/>
            </a:pPr>
            <a:r>
              <a:rPr lang="pt-PT" dirty="0">
                <a:latin typeface="Pontano Sans" panose="020B0604020202020204" charset="0"/>
              </a:rPr>
              <a:t>Doar e não acumular, quer seja roupa ou qualquer aparelho que não seja mais utilizado. </a:t>
            </a:r>
          </a:p>
          <a:p>
            <a:pPr marL="0" indent="0" algn="just">
              <a:spcBef>
                <a:spcPts val="100"/>
              </a:spcBef>
              <a:buNone/>
            </a:pPr>
            <a:r>
              <a:rPr lang="pt-PT" u="sng" dirty="0">
                <a:solidFill>
                  <a:schemeClr val="accent1"/>
                </a:solidFill>
                <a:latin typeface="Pontano Sans" panose="020B0604020202020204" charset="0"/>
              </a:rPr>
              <a:t>Reciclar</a:t>
            </a:r>
            <a:r>
              <a:rPr lang="pt-PT" dirty="0">
                <a:latin typeface="Pontano Sans" panose="020B0604020202020204" charset="0"/>
              </a:rPr>
              <a:t>:</a:t>
            </a:r>
          </a:p>
          <a:p>
            <a:pPr marL="171450" indent="-189071" algn="just">
              <a:spcBef>
                <a:spcPts val="100"/>
              </a:spcBef>
              <a:buSzPct val="100000"/>
            </a:pPr>
            <a:r>
              <a:rPr lang="pt-PT" dirty="0">
                <a:latin typeface="Pontano Sans" panose="020B0604020202020204" charset="0"/>
              </a:rPr>
              <a:t>Usar o lixo orgânico para realizar a compostagem doméstica, ou até comunitária.</a:t>
            </a:r>
          </a:p>
          <a:p>
            <a:pPr marL="171450" indent="-189071" algn="just">
              <a:spcBef>
                <a:spcPts val="100"/>
              </a:spcBef>
              <a:buSzPct val="100000"/>
            </a:pPr>
            <a:r>
              <a:rPr lang="pt-PT" dirty="0">
                <a:latin typeface="Pontano Sans" panose="020B0604020202020204" charset="0"/>
              </a:rPr>
              <a:t>Ter 3 caixotes de lixo para fazer a reciclagem do plástico, papel e vidro e separar corretamente;</a:t>
            </a:r>
          </a:p>
        </p:txBody>
      </p:sp>
      <p:sp>
        <p:nvSpPr>
          <p:cNvPr id="6" name="Retângulo 5">
            <a:extLst>
              <a:ext uri="{FF2B5EF4-FFF2-40B4-BE49-F238E27FC236}">
                <a16:creationId xmlns:a16="http://schemas.microsoft.com/office/drawing/2014/main" xmlns="" id="{AD6160B3-CECD-4446-B8BB-A7FC094BBC44}"/>
              </a:ext>
            </a:extLst>
          </p:cNvPr>
          <p:cNvSpPr/>
          <p:nvPr/>
        </p:nvSpPr>
        <p:spPr>
          <a:xfrm>
            <a:off x="1962127" y="394088"/>
            <a:ext cx="6534161" cy="646331"/>
          </a:xfrm>
          <a:prstGeom prst="rect">
            <a:avLst/>
          </a:prstGeom>
        </p:spPr>
        <p:txBody>
          <a:bodyPr wrap="none">
            <a:spAutoFit/>
          </a:bodyPr>
          <a:lstStyle/>
          <a:p>
            <a:r>
              <a:rPr lang="pt-PT" sz="3600" dirty="0">
                <a:solidFill>
                  <a:schemeClr val="accent1"/>
                </a:solidFill>
                <a:latin typeface="Pontano Sans" panose="020B0604020202020204" charset="0"/>
              </a:rPr>
              <a:t>Medidas em casa e no quotidiano</a:t>
            </a:r>
          </a:p>
        </p:txBody>
      </p:sp>
    </p:spTree>
    <p:extLst>
      <p:ext uri="{BB962C8B-B14F-4D97-AF65-F5344CB8AC3E}">
        <p14:creationId xmlns:p14="http://schemas.microsoft.com/office/powerpoint/2010/main" val="5941749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Marcador de Posição do Número do Diapositivo 1">
            <a:extLst>
              <a:ext uri="{FF2B5EF4-FFF2-40B4-BE49-F238E27FC236}">
                <a16:creationId xmlns:a16="http://schemas.microsoft.com/office/drawing/2014/main" xmlns="" id="{F038290F-B02E-4404-80EA-74632804C076}"/>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pt-PT" smtClean="0"/>
              <a:t>12</a:t>
            </a:fld>
            <a:endParaRPr lang="pt-PT"/>
          </a:p>
        </p:txBody>
      </p:sp>
      <p:sp>
        <p:nvSpPr>
          <p:cNvPr id="5" name="Retângulo 4">
            <a:extLst>
              <a:ext uri="{FF2B5EF4-FFF2-40B4-BE49-F238E27FC236}">
                <a16:creationId xmlns:a16="http://schemas.microsoft.com/office/drawing/2014/main" xmlns="" id="{D94E3309-98B2-42D8-ABDA-1B40B6D93BBB}"/>
              </a:ext>
            </a:extLst>
          </p:cNvPr>
          <p:cNvSpPr/>
          <p:nvPr/>
        </p:nvSpPr>
        <p:spPr>
          <a:xfrm>
            <a:off x="1558457" y="1027635"/>
            <a:ext cx="7372596" cy="1384995"/>
          </a:xfrm>
          <a:prstGeom prst="rect">
            <a:avLst/>
          </a:prstGeom>
        </p:spPr>
        <p:txBody>
          <a:bodyPr wrap="square">
            <a:spAutoFit/>
          </a:bodyPr>
          <a:lstStyle/>
          <a:p>
            <a:pPr marL="171450" indent="-171450" algn="just">
              <a:lnSpc>
                <a:spcPct val="150000"/>
              </a:lnSpc>
              <a:buSzPts val="2800"/>
            </a:pPr>
            <a:r>
              <a:rPr lang="pt-PT" dirty="0">
                <a:latin typeface="Pontano Sans" panose="020B0604020202020204" charset="0"/>
              </a:rPr>
              <a:t>Aumento do número de ecopontos, até porque dois não bastam para servir uma escola inteira.</a:t>
            </a:r>
          </a:p>
          <a:p>
            <a:pPr marL="171450" indent="-171450" algn="just">
              <a:lnSpc>
                <a:spcPct val="150000"/>
              </a:lnSpc>
              <a:buSzPts val="2800"/>
            </a:pPr>
            <a:r>
              <a:rPr lang="pt-PT" dirty="0">
                <a:latin typeface="Pontano Sans" panose="020B0604020202020204" charset="0"/>
              </a:rPr>
              <a:t>Falar mais sobre o tópico da reciclagem, especialmente a alunos mais novos.</a:t>
            </a:r>
          </a:p>
          <a:p>
            <a:pPr marL="171450" indent="-171450" algn="just">
              <a:lnSpc>
                <a:spcPct val="150000"/>
              </a:lnSpc>
              <a:buSzPts val="2800"/>
            </a:pPr>
            <a:r>
              <a:rPr lang="pt-PT" dirty="0">
                <a:latin typeface="Pontano Sans" panose="020B0604020202020204" charset="0"/>
              </a:rPr>
              <a:t>Melhorar a incentivação à reutilização por parte de professores e funcionários.</a:t>
            </a:r>
          </a:p>
          <a:p>
            <a:pPr marL="171450" indent="-171450" algn="just">
              <a:lnSpc>
                <a:spcPct val="150000"/>
              </a:lnSpc>
              <a:buSzPts val="2800"/>
            </a:pPr>
            <a:r>
              <a:rPr lang="pt-PT" dirty="0">
                <a:latin typeface="Pontano Sans" panose="020B0604020202020204" charset="0"/>
              </a:rPr>
              <a:t>Explorar mais trabalhos relacionados com este tópico.</a:t>
            </a:r>
          </a:p>
        </p:txBody>
      </p:sp>
      <p:sp>
        <p:nvSpPr>
          <p:cNvPr id="6" name="Retângulo 5">
            <a:extLst>
              <a:ext uri="{FF2B5EF4-FFF2-40B4-BE49-F238E27FC236}">
                <a16:creationId xmlns:a16="http://schemas.microsoft.com/office/drawing/2014/main" xmlns="" id="{AD6160B3-CECD-4446-B8BB-A7FC094BBC44}"/>
              </a:ext>
            </a:extLst>
          </p:cNvPr>
          <p:cNvSpPr/>
          <p:nvPr/>
        </p:nvSpPr>
        <p:spPr>
          <a:xfrm>
            <a:off x="2665067" y="318552"/>
            <a:ext cx="4278735" cy="646331"/>
          </a:xfrm>
          <a:prstGeom prst="rect">
            <a:avLst/>
          </a:prstGeom>
        </p:spPr>
        <p:txBody>
          <a:bodyPr wrap="none">
            <a:spAutoFit/>
          </a:bodyPr>
          <a:lstStyle/>
          <a:p>
            <a:r>
              <a:rPr lang="pt-PT" sz="3600" dirty="0">
                <a:solidFill>
                  <a:schemeClr val="accent1"/>
                </a:solidFill>
                <a:latin typeface="Dosis ExtraLight" panose="020B0604020202020204" charset="0"/>
              </a:rPr>
              <a:t>Do lixo à gestão residual</a:t>
            </a:r>
          </a:p>
        </p:txBody>
      </p:sp>
      <p:pic>
        <p:nvPicPr>
          <p:cNvPr id="10" name="Imagem 9">
            <a:extLst>
              <a:ext uri="{FF2B5EF4-FFF2-40B4-BE49-F238E27FC236}">
                <a16:creationId xmlns:a16="http://schemas.microsoft.com/office/drawing/2014/main" xmlns="" id="{473E578E-61F3-43AD-BE60-6BDDCBDA7AFB}"/>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374916" y="3162354"/>
            <a:ext cx="2295716" cy="1530477"/>
          </a:xfrm>
          <a:prstGeom prst="rect">
            <a:avLst/>
          </a:prstGeom>
        </p:spPr>
      </p:pic>
      <p:pic>
        <p:nvPicPr>
          <p:cNvPr id="11" name="Imagem 10">
            <a:extLst>
              <a:ext uri="{FF2B5EF4-FFF2-40B4-BE49-F238E27FC236}">
                <a16:creationId xmlns:a16="http://schemas.microsoft.com/office/drawing/2014/main" xmlns="" id="{171D8D57-C6F4-472D-91F5-61C53B92BDDC}"/>
              </a:ext>
            </a:extLst>
          </p:cNvPr>
          <p:cNvPicPr>
            <a:picLocks noChangeAspect="1"/>
          </p:cNvPicPr>
          <p:nvPr/>
        </p:nvPicPr>
        <p:blipFill>
          <a:blip r:embed="rId3"/>
          <a:stretch>
            <a:fillRect/>
          </a:stretch>
        </p:blipFill>
        <p:spPr>
          <a:xfrm>
            <a:off x="5607143" y="3130087"/>
            <a:ext cx="2410016" cy="1562744"/>
          </a:xfrm>
          <a:prstGeom prst="rect">
            <a:avLst/>
          </a:prstGeom>
        </p:spPr>
      </p:pic>
      <p:pic>
        <p:nvPicPr>
          <p:cNvPr id="12" name="Imagem 11">
            <a:extLst>
              <a:ext uri="{FF2B5EF4-FFF2-40B4-BE49-F238E27FC236}">
                <a16:creationId xmlns:a16="http://schemas.microsoft.com/office/drawing/2014/main" xmlns="" id="{0718D54B-CF8A-40A0-828A-663E8B95FB06}"/>
              </a:ext>
            </a:extLst>
          </p:cNvPr>
          <p:cNvPicPr>
            <a:picLocks noChangeAspect="1"/>
          </p:cNvPicPr>
          <p:nvPr/>
        </p:nvPicPr>
        <p:blipFill>
          <a:blip r:embed="rId4"/>
          <a:stretch>
            <a:fillRect/>
          </a:stretch>
        </p:blipFill>
        <p:spPr>
          <a:xfrm>
            <a:off x="3048000" y="2505327"/>
            <a:ext cx="2187504" cy="2187504"/>
          </a:xfrm>
          <a:prstGeom prst="rect">
            <a:avLst/>
          </a:prstGeom>
        </p:spPr>
      </p:pic>
    </p:spTree>
    <p:extLst>
      <p:ext uri="{BB962C8B-B14F-4D97-AF65-F5344CB8AC3E}">
        <p14:creationId xmlns:p14="http://schemas.microsoft.com/office/powerpoint/2010/main" val="32615555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xmlns="" id="{D94E3309-98B2-42D8-ABDA-1B40B6D93BBB}"/>
              </a:ext>
            </a:extLst>
          </p:cNvPr>
          <p:cNvSpPr/>
          <p:nvPr/>
        </p:nvSpPr>
        <p:spPr>
          <a:xfrm>
            <a:off x="1564174" y="1131158"/>
            <a:ext cx="7330066" cy="1600438"/>
          </a:xfrm>
          <a:prstGeom prst="rect">
            <a:avLst/>
          </a:prstGeom>
        </p:spPr>
        <p:txBody>
          <a:bodyPr wrap="square">
            <a:spAutoFit/>
          </a:bodyPr>
          <a:lstStyle/>
          <a:p>
            <a:pPr marL="171450" indent="-171450" algn="just">
              <a:buSzPts val="2800"/>
            </a:pPr>
            <a:r>
              <a:rPr lang="pt-PT" dirty="0">
                <a:latin typeface="Pontano Sans" panose="020B0604020202020204" charset="0"/>
              </a:rPr>
              <a:t>Aumento da fiscalização contra ilegalidades tais como as que acontecem com veículos em fim de vida e desperdício de óleos</a:t>
            </a:r>
          </a:p>
          <a:p>
            <a:pPr marL="171450" indent="-171450" algn="just">
              <a:buSzPts val="2800"/>
            </a:pPr>
            <a:r>
              <a:rPr lang="pt-PT" dirty="0">
                <a:latin typeface="Pontano Sans" panose="020B0604020202020204" charset="0"/>
              </a:rPr>
              <a:t>Introduzir o meio de recolha seletiva porta-a-porta</a:t>
            </a:r>
          </a:p>
          <a:p>
            <a:pPr marL="171450" indent="-171450" algn="just">
              <a:buSzPts val="2800"/>
            </a:pPr>
            <a:r>
              <a:rPr lang="pt-PT" dirty="0">
                <a:latin typeface="Pontano Sans" panose="020B0604020202020204" charset="0"/>
              </a:rPr>
              <a:t>Melhorar a reciclagem de pilhas e eletrodomésticos bem como o aumento dos respetivos ecopontos.</a:t>
            </a:r>
          </a:p>
          <a:p>
            <a:pPr marL="171450" indent="-171450" algn="just">
              <a:buSzPts val="2800"/>
            </a:pPr>
            <a:r>
              <a:rPr lang="pt-PT" dirty="0">
                <a:latin typeface="Pontano Sans" panose="020B0604020202020204" charset="0"/>
              </a:rPr>
              <a:t>Melhoramento da reciclagem dos resíduos de construção e demolição (RCD).</a:t>
            </a:r>
          </a:p>
          <a:p>
            <a:pPr marL="171450" indent="-171450" algn="just">
              <a:buSzPts val="2800"/>
            </a:pPr>
            <a:r>
              <a:rPr lang="pt-PT" dirty="0">
                <a:latin typeface="Pontano Sans" panose="020B0604020202020204" charset="0"/>
              </a:rPr>
              <a:t>Aumento dos camiões de lixo em funcionamento.</a:t>
            </a:r>
          </a:p>
        </p:txBody>
      </p:sp>
      <p:sp>
        <p:nvSpPr>
          <p:cNvPr id="6" name="Retângulo 5">
            <a:extLst>
              <a:ext uri="{FF2B5EF4-FFF2-40B4-BE49-F238E27FC236}">
                <a16:creationId xmlns:a16="http://schemas.microsoft.com/office/drawing/2014/main" xmlns="" id="{AD6160B3-CECD-4446-B8BB-A7FC094BBC44}"/>
              </a:ext>
            </a:extLst>
          </p:cNvPr>
          <p:cNvSpPr/>
          <p:nvPr/>
        </p:nvSpPr>
        <p:spPr>
          <a:xfrm>
            <a:off x="1962127" y="394088"/>
            <a:ext cx="6534161" cy="646331"/>
          </a:xfrm>
          <a:prstGeom prst="rect">
            <a:avLst/>
          </a:prstGeom>
        </p:spPr>
        <p:txBody>
          <a:bodyPr wrap="none">
            <a:spAutoFit/>
          </a:bodyPr>
          <a:lstStyle/>
          <a:p>
            <a:r>
              <a:rPr lang="pt-PT" sz="3600" dirty="0">
                <a:solidFill>
                  <a:schemeClr val="accent1"/>
                </a:solidFill>
                <a:latin typeface="Pontano Sans" panose="020B0604020202020204" charset="0"/>
              </a:rPr>
              <a:t>Medidas em casa e no quotidiano</a:t>
            </a:r>
          </a:p>
        </p:txBody>
      </p:sp>
      <p:pic>
        <p:nvPicPr>
          <p:cNvPr id="7" name="Imagem 6">
            <a:extLst>
              <a:ext uri="{FF2B5EF4-FFF2-40B4-BE49-F238E27FC236}">
                <a16:creationId xmlns:a16="http://schemas.microsoft.com/office/drawing/2014/main" xmlns="" id="{FC93AD95-B31C-4ED0-BB00-B10BD3C0378E}"/>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838079" y="3510555"/>
            <a:ext cx="2735406" cy="1500062"/>
          </a:xfrm>
          <a:prstGeom prst="rect">
            <a:avLst/>
          </a:prstGeom>
        </p:spPr>
      </p:pic>
      <p:pic>
        <p:nvPicPr>
          <p:cNvPr id="8" name="Imagem 7">
            <a:extLst>
              <a:ext uri="{FF2B5EF4-FFF2-40B4-BE49-F238E27FC236}">
                <a16:creationId xmlns:a16="http://schemas.microsoft.com/office/drawing/2014/main" xmlns="" id="{9E8FC47D-C654-4F61-84A2-043BD1D95E95}"/>
              </a:ext>
            </a:extLst>
          </p:cNvPr>
          <p:cNvPicPr>
            <a:picLocks noChangeAspect="1"/>
          </p:cNvPicPr>
          <p:nvPr/>
        </p:nvPicPr>
        <p:blipFill>
          <a:blip r:embed="rId3">
            <a:clrChange>
              <a:clrFrom>
                <a:srgbClr val="FEFEFE"/>
              </a:clrFrom>
              <a:clrTo>
                <a:srgbClr val="FEFEFE">
                  <a:alpha val="0"/>
                </a:srgbClr>
              </a:clrTo>
            </a:clrChange>
          </a:blip>
          <a:stretch>
            <a:fillRect/>
          </a:stretch>
        </p:blipFill>
        <p:spPr>
          <a:xfrm>
            <a:off x="7014132" y="3553075"/>
            <a:ext cx="2278061" cy="1461101"/>
          </a:xfrm>
          <a:prstGeom prst="rect">
            <a:avLst/>
          </a:prstGeom>
        </p:spPr>
      </p:pic>
      <p:pic>
        <p:nvPicPr>
          <p:cNvPr id="1026" name="Picture 2" descr="Entenda o que é lixo especial e como deve ser descartado : Blog Eccaplan  Consultoria em Sustentabilidade">
            <a:extLst>
              <a:ext uri="{FF2B5EF4-FFF2-40B4-BE49-F238E27FC236}">
                <a16:creationId xmlns:a16="http://schemas.microsoft.com/office/drawing/2014/main" xmlns="" id="{A53C92B6-A8E7-4F88-BD54-10B56ED38F95}"/>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868243" y="3510555"/>
            <a:ext cx="2182206" cy="1503621"/>
          </a:xfrm>
          <a:prstGeom prst="rect">
            <a:avLst/>
          </a:prstGeom>
          <a:noFill/>
          <a:extLst>
            <a:ext uri="{909E8E84-426E-40DD-AFC4-6F175D3DCCD1}">
              <a14:hiddenFill xmlns:a14="http://schemas.microsoft.com/office/drawing/2010/main">
                <a:solidFill>
                  <a:srgbClr val="FFFFFF"/>
                </a:solidFill>
              </a14:hiddenFill>
            </a:ext>
          </a:extLst>
        </p:spPr>
      </p:pic>
      <p:sp>
        <p:nvSpPr>
          <p:cNvPr id="10" name="Seta: Circular 7">
            <a:hlinkClick r:id="rId5" action="ppaction://hlinksldjump"/>
            <a:extLst>
              <a:ext uri="{FF2B5EF4-FFF2-40B4-BE49-F238E27FC236}">
                <a16:creationId xmlns:a16="http://schemas.microsoft.com/office/drawing/2014/main" xmlns="" id="{0B0A4551-C888-49F9-82C0-8D0C4E6A12B6}"/>
              </a:ext>
            </a:extLst>
          </p:cNvPr>
          <p:cNvSpPr/>
          <p:nvPr/>
        </p:nvSpPr>
        <p:spPr>
          <a:xfrm>
            <a:off x="0" y="3676943"/>
            <a:ext cx="1173082" cy="1466557"/>
          </a:xfrm>
          <a:prstGeom prst="circularArrow">
            <a:avLst>
              <a:gd name="adj1" fmla="val 12500"/>
              <a:gd name="adj2" fmla="val 1068703"/>
              <a:gd name="adj3" fmla="val 20457681"/>
              <a:gd name="adj4" fmla="val 10875305"/>
              <a:gd name="adj5" fmla="val 12500"/>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r>
              <a:rPr lang="pt-PT" sz="1050" dirty="0">
                <a:solidFill>
                  <a:srgbClr val="000000"/>
                </a:solidFill>
                <a:latin typeface="Arial"/>
                <a:hlinkClick r:id="rId6" action="ppaction://hlinksldjump"/>
              </a:rPr>
              <a:t>Voltar à página inicial</a:t>
            </a:r>
            <a:endParaRPr lang="pt-PT" sz="1050" dirty="0">
              <a:solidFill>
                <a:srgbClr val="000000"/>
              </a:solidFill>
              <a:latin typeface="Arial"/>
            </a:endParaRPr>
          </a:p>
        </p:txBody>
      </p:sp>
    </p:spTree>
    <p:extLst>
      <p:ext uri="{BB962C8B-B14F-4D97-AF65-F5344CB8AC3E}">
        <p14:creationId xmlns:p14="http://schemas.microsoft.com/office/powerpoint/2010/main" val="25310021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22"/>
          <p:cNvSpPr txBox="1">
            <a:spLocks noGrp="1"/>
          </p:cNvSpPr>
          <p:nvPr>
            <p:ph type="title"/>
          </p:nvPr>
        </p:nvSpPr>
        <p:spPr>
          <a:xfrm>
            <a:off x="3694409" y="466721"/>
            <a:ext cx="4864800" cy="690900"/>
          </a:xfrm>
          <a:prstGeom prst="rect">
            <a:avLst/>
          </a:prstGeom>
        </p:spPr>
        <p:txBody>
          <a:bodyPr spcFirstLastPara="1" wrap="square" lIns="91425" tIns="91425" rIns="91425" bIns="91425" anchor="b" anchorCtr="0">
            <a:noAutofit/>
          </a:bodyPr>
          <a:lstStyle/>
          <a:p>
            <a:pPr defTabSz="685800"/>
            <a:r>
              <a:rPr lang="pt-PT" dirty="0">
                <a:latin typeface="Pontano Sans" panose="020B0604020202020204" charset="0"/>
                <a:cs typeface="Calibri" panose="020F0502020204030204" pitchFamily="34" charset="0"/>
              </a:rPr>
              <a:t>Sabias que?</a:t>
            </a:r>
          </a:p>
        </p:txBody>
      </p:sp>
      <p:sp>
        <p:nvSpPr>
          <p:cNvPr id="185" name="Google Shape;185;p22"/>
          <p:cNvSpPr txBox="1">
            <a:spLocks noGrp="1"/>
          </p:cNvSpPr>
          <p:nvPr>
            <p:ph type="body" idx="3"/>
          </p:nvPr>
        </p:nvSpPr>
        <p:spPr>
          <a:xfrm>
            <a:off x="3537782" y="1088698"/>
            <a:ext cx="5433236" cy="3427884"/>
          </a:xfrm>
          <a:prstGeom prst="rect">
            <a:avLst/>
          </a:prstGeom>
        </p:spPr>
        <p:txBody>
          <a:bodyPr spcFirstLastPara="1" wrap="square" lIns="91425" tIns="91425" rIns="91425" bIns="91425" anchor="t" anchorCtr="0">
            <a:noAutofit/>
          </a:bodyPr>
          <a:lstStyle/>
          <a:p>
            <a:pPr marL="171450" indent="-161449" algn="just">
              <a:lnSpc>
                <a:spcPct val="150000"/>
              </a:lnSpc>
              <a:buSzPct val="100000"/>
            </a:pPr>
            <a:r>
              <a:rPr lang="pt-PT" dirty="0">
                <a:solidFill>
                  <a:srgbClr val="0C0D0E"/>
                </a:solidFill>
                <a:latin typeface="Pontano Sans" panose="020B0604020202020204" charset="0"/>
              </a:rPr>
              <a:t> </a:t>
            </a:r>
            <a:r>
              <a:rPr lang="pt-PT" dirty="0">
                <a:solidFill>
                  <a:srgbClr val="0C0D0E"/>
                </a:solidFill>
                <a:latin typeface="Pontano Sans" panose="020B0604020202020204" charset="0"/>
                <a:cs typeface="Calibri" panose="020F0502020204030204" pitchFamily="34" charset="0"/>
              </a:rPr>
              <a:t>Um europeu médio consome anualmente 27 megawatt/hora (</a:t>
            </a:r>
            <a:r>
              <a:rPr lang="pt-PT" dirty="0" err="1">
                <a:solidFill>
                  <a:srgbClr val="0C0D0E"/>
                </a:solidFill>
                <a:latin typeface="Pontano Sans" panose="020B0604020202020204" charset="0"/>
                <a:cs typeface="Calibri" panose="020F0502020204030204" pitchFamily="34" charset="0"/>
              </a:rPr>
              <a:t>MWh</a:t>
            </a:r>
            <a:r>
              <a:rPr lang="pt-PT" dirty="0">
                <a:solidFill>
                  <a:srgbClr val="0C0D0E"/>
                </a:solidFill>
                <a:latin typeface="Pontano Sans" panose="020B0604020202020204" charset="0"/>
                <a:cs typeface="Calibri" panose="020F0502020204030204" pitchFamily="34" charset="0"/>
              </a:rPr>
              <a:t>) de energia, incluindo todas as utilizações domésticas, industriais e de transportes.</a:t>
            </a:r>
          </a:p>
          <a:p>
            <a:pPr marL="171450" indent="-161449" algn="just">
              <a:lnSpc>
                <a:spcPct val="150000"/>
              </a:lnSpc>
              <a:buSzPct val="100000"/>
            </a:pPr>
            <a:r>
              <a:rPr lang="pt-PT" dirty="0">
                <a:solidFill>
                  <a:srgbClr val="0C0D0E"/>
                </a:solidFill>
                <a:latin typeface="Pontano Sans" panose="020B0604020202020204" charset="0"/>
              </a:rPr>
              <a:t> </a:t>
            </a:r>
            <a:r>
              <a:rPr lang="pt-PT" dirty="0">
                <a:solidFill>
                  <a:srgbClr val="0C0D0E"/>
                </a:solidFill>
                <a:latin typeface="Pontano Sans" panose="020B0604020202020204" charset="0"/>
                <a:cs typeface="Calibri" panose="020F0502020204030204" pitchFamily="34" charset="0"/>
              </a:rPr>
              <a:t>Em 2006, a Europa atingiu o nível mais elevado de consumo de energia. Em 2010, o consumo de energia reduziu cerca de 4%. Parte desta redução deve-se à crise económica, embora uma ligeira dissociação da atividade económica do consumo de energia tenha também contribuído para essa redução.</a:t>
            </a:r>
          </a:p>
          <a:p>
            <a:pPr marL="171450" indent="-161449" algn="just">
              <a:lnSpc>
                <a:spcPct val="150000"/>
              </a:lnSpc>
              <a:buSzPct val="100000"/>
            </a:pPr>
            <a:r>
              <a:rPr lang="pt-PT" dirty="0">
                <a:solidFill>
                  <a:srgbClr val="0C0D0E"/>
                </a:solidFill>
                <a:latin typeface="Pontano Sans" panose="020B0604020202020204" charset="0"/>
              </a:rPr>
              <a:t> </a:t>
            </a:r>
            <a:r>
              <a:rPr lang="pt-PT" dirty="0">
                <a:solidFill>
                  <a:srgbClr val="0C0D0E"/>
                </a:solidFill>
                <a:latin typeface="Pontano Sans" panose="020B0604020202020204" charset="0"/>
                <a:cs typeface="Calibri" panose="020F0502020204030204" pitchFamily="34" charset="0"/>
              </a:rPr>
              <a:t>Portugal encontra-se em 5.º lugar do top mundial da incorporação de energias renováveis na produção de eletricidade</a:t>
            </a:r>
          </a:p>
          <a:p>
            <a:pPr marL="10001" indent="0" algn="just">
              <a:lnSpc>
                <a:spcPct val="150000"/>
              </a:lnSpc>
              <a:buSzPct val="100000"/>
              <a:buNone/>
            </a:pPr>
            <a:endParaRPr lang="pt-PT" dirty="0">
              <a:solidFill>
                <a:srgbClr val="0C0D0E"/>
              </a:solidFill>
            </a:endParaRPr>
          </a:p>
          <a:p>
            <a:pPr marL="0" lvl="0" indent="0" algn="just" rtl="0">
              <a:lnSpc>
                <a:spcPct val="150000"/>
              </a:lnSpc>
              <a:spcBef>
                <a:spcPts val="600"/>
              </a:spcBef>
              <a:spcAft>
                <a:spcPts val="0"/>
              </a:spcAft>
              <a:buNone/>
            </a:pPr>
            <a:endParaRPr sz="1200" dirty="0">
              <a:solidFill>
                <a:srgbClr val="0C0D0E"/>
              </a:solidFill>
            </a:endParaRPr>
          </a:p>
        </p:txBody>
      </p:sp>
      <p:pic>
        <p:nvPicPr>
          <p:cNvPr id="187" name="Google Shape;187;p22"/>
          <p:cNvPicPr preferRelativeResize="0"/>
          <p:nvPr/>
        </p:nvPicPr>
        <p:blipFill>
          <a:blip r:embed="rId3"/>
          <a:srcRect/>
          <a:stretch/>
        </p:blipFill>
        <p:spPr>
          <a:xfrm rot="21377036">
            <a:off x="420397" y="863129"/>
            <a:ext cx="1644113" cy="2208432"/>
          </a:xfrm>
          <a:custGeom>
            <a:avLst/>
            <a:gdLst/>
            <a:ahLst/>
            <a:cxnLst/>
            <a:rect l="l" t="t" r="r" b="b"/>
            <a:pathLst>
              <a:path w="17426" h="21367" extrusionOk="0">
                <a:moveTo>
                  <a:pt x="2010" y="0"/>
                </a:moveTo>
                <a:cubicBezTo>
                  <a:pt x="2010" y="0"/>
                  <a:pt x="-1914" y="9793"/>
                  <a:pt x="1203" y="15697"/>
                </a:cubicBezTo>
                <a:cubicBezTo>
                  <a:pt x="4320" y="21600"/>
                  <a:pt x="13293" y="21366"/>
                  <a:pt x="13293" y="21366"/>
                </a:cubicBezTo>
                <a:cubicBezTo>
                  <a:pt x="13293" y="21366"/>
                  <a:pt x="19686" y="16253"/>
                  <a:pt x="16569" y="10352"/>
                </a:cubicBezTo>
                <a:cubicBezTo>
                  <a:pt x="13452" y="4452"/>
                  <a:pt x="2010" y="0"/>
                  <a:pt x="2010" y="0"/>
                </a:cubicBezTo>
                <a:close/>
              </a:path>
            </a:pathLst>
          </a:custGeom>
          <a:noFill/>
          <a:ln>
            <a:noFill/>
          </a:ln>
        </p:spPr>
      </p:pic>
    </p:spTree>
    <p:extLst>
      <p:ext uri="{BB962C8B-B14F-4D97-AF65-F5344CB8AC3E}">
        <p14:creationId xmlns:p14="http://schemas.microsoft.com/office/powerpoint/2010/main" val="40817432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Marcador de Posição do Número do Diapositivo 1">
            <a:extLst>
              <a:ext uri="{FF2B5EF4-FFF2-40B4-BE49-F238E27FC236}">
                <a16:creationId xmlns:a16="http://schemas.microsoft.com/office/drawing/2014/main" xmlns="" id="{F038290F-B02E-4404-80EA-74632804C076}"/>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pt-PT" smtClean="0"/>
              <a:t>15</a:t>
            </a:fld>
            <a:endParaRPr lang="pt-PT"/>
          </a:p>
        </p:txBody>
      </p:sp>
      <p:sp>
        <p:nvSpPr>
          <p:cNvPr id="5" name="Retângulo 4">
            <a:extLst>
              <a:ext uri="{FF2B5EF4-FFF2-40B4-BE49-F238E27FC236}">
                <a16:creationId xmlns:a16="http://schemas.microsoft.com/office/drawing/2014/main" xmlns="" id="{D94E3309-98B2-42D8-ABDA-1B40B6D93BBB}"/>
              </a:ext>
            </a:extLst>
          </p:cNvPr>
          <p:cNvSpPr/>
          <p:nvPr/>
        </p:nvSpPr>
        <p:spPr>
          <a:xfrm>
            <a:off x="1815675" y="903536"/>
            <a:ext cx="7445283" cy="1668214"/>
          </a:xfrm>
          <a:prstGeom prst="rect">
            <a:avLst/>
          </a:prstGeom>
        </p:spPr>
        <p:txBody>
          <a:bodyPr wrap="square">
            <a:spAutoFit/>
          </a:bodyPr>
          <a:lstStyle/>
          <a:p>
            <a:pPr marL="171450" indent="-171450" algn="just">
              <a:lnSpc>
                <a:spcPct val="150000"/>
              </a:lnSpc>
              <a:buSzPts val="2800"/>
            </a:pPr>
            <a:r>
              <a:rPr lang="pt-PT" dirty="0">
                <a:latin typeface="Pontano Sans" panose="020B0604020202020204" charset="0"/>
              </a:rPr>
              <a:t>Fontes </a:t>
            </a:r>
            <a:r>
              <a:rPr lang="pt-PT" dirty="0">
                <a:latin typeface="Pontano Sans" panose="020B0604020202020204" charset="0"/>
                <a:ea typeface="Times New Roman" panose="02020603050405020304" pitchFamily="18" charset="0"/>
                <a:cs typeface="Calibri" panose="020F0502020204030204" pitchFamily="34" charset="0"/>
              </a:rPr>
              <a:t>renováveis de energia são recursos naturais, capazes de se regenerarem</a:t>
            </a:r>
          </a:p>
          <a:p>
            <a:pPr marL="171450" indent="-171450" algn="just">
              <a:lnSpc>
                <a:spcPct val="150000"/>
              </a:lnSpc>
              <a:buSzPts val="2800"/>
            </a:pPr>
            <a:r>
              <a:rPr lang="pt-PT" dirty="0">
                <a:latin typeface="Pontano Sans" panose="020B0604020202020204" charset="0"/>
                <a:ea typeface="Times New Roman" panose="02020603050405020304" pitchFamily="18" charset="0"/>
                <a:cs typeface="Calibri" panose="020F0502020204030204" pitchFamily="34" charset="0"/>
              </a:rPr>
              <a:t>num curto espaço de tempo e de um modo sustentável.</a:t>
            </a:r>
          </a:p>
          <a:p>
            <a:pPr marL="171450" indent="-171450" algn="just">
              <a:lnSpc>
                <a:spcPct val="150000"/>
              </a:lnSpc>
              <a:buSzPts val="2800"/>
            </a:pPr>
            <a:r>
              <a:rPr lang="pt-PT" dirty="0">
                <a:latin typeface="Pontano Sans" panose="020B0604020202020204" charset="0"/>
              </a:rPr>
              <a:t> </a:t>
            </a:r>
            <a:r>
              <a:rPr lang="pt-PT" dirty="0">
                <a:latin typeface="Pontano Sans" panose="020B0604020202020204" charset="0"/>
                <a:ea typeface="Times New Roman" panose="02020603050405020304" pitchFamily="18" charset="0"/>
                <a:cs typeface="Calibri" panose="020F0502020204030204" pitchFamily="34" charset="0"/>
              </a:rPr>
              <a:t>O calor da Terra (Geotermia), biomassa, o movimento das marés e das ondas, </a:t>
            </a:r>
          </a:p>
          <a:p>
            <a:pPr marL="171450" indent="-171450" algn="just">
              <a:lnSpc>
                <a:spcPct val="150000"/>
              </a:lnSpc>
              <a:buSzPts val="2800"/>
            </a:pPr>
            <a:r>
              <a:rPr lang="pt-PT" dirty="0">
                <a:latin typeface="Pontano Sans" panose="020B0604020202020204" charset="0"/>
                <a:ea typeface="Times New Roman" panose="02020603050405020304" pitchFamily="18" charset="0"/>
                <a:cs typeface="Calibri" panose="020F0502020204030204" pitchFamily="34" charset="0"/>
              </a:rPr>
              <a:t>vento, o sol e a água são exemplos de fontes renováveis de energia.</a:t>
            </a:r>
          </a:p>
          <a:p>
            <a:pPr marL="171450" indent="-171450">
              <a:lnSpc>
                <a:spcPct val="150000"/>
              </a:lnSpc>
              <a:buSzPts val="2800"/>
            </a:pPr>
            <a:endParaRPr lang="pt-PT" dirty="0"/>
          </a:p>
        </p:txBody>
      </p:sp>
      <p:sp>
        <p:nvSpPr>
          <p:cNvPr id="6" name="Retângulo 5">
            <a:extLst>
              <a:ext uri="{FF2B5EF4-FFF2-40B4-BE49-F238E27FC236}">
                <a16:creationId xmlns:a16="http://schemas.microsoft.com/office/drawing/2014/main" xmlns="" id="{AD6160B3-CECD-4446-B8BB-A7FC094BBC44}"/>
              </a:ext>
            </a:extLst>
          </p:cNvPr>
          <p:cNvSpPr/>
          <p:nvPr/>
        </p:nvSpPr>
        <p:spPr>
          <a:xfrm>
            <a:off x="2684303" y="334414"/>
            <a:ext cx="3775393" cy="584775"/>
          </a:xfrm>
          <a:prstGeom prst="rect">
            <a:avLst/>
          </a:prstGeom>
        </p:spPr>
        <p:txBody>
          <a:bodyPr wrap="none">
            <a:spAutoFit/>
          </a:bodyPr>
          <a:lstStyle/>
          <a:p>
            <a:pPr defTabSz="685800"/>
            <a:r>
              <a:rPr lang="pt-PT" sz="3200" dirty="0">
                <a:solidFill>
                  <a:schemeClr val="accent1"/>
                </a:solidFill>
                <a:latin typeface="Pontano Sans" panose="020B0604020202020204" charset="0"/>
                <a:cs typeface="Calibri" panose="020F0502020204030204" pitchFamily="34" charset="0"/>
              </a:rPr>
              <a:t>Energias Renováveis </a:t>
            </a:r>
          </a:p>
        </p:txBody>
      </p:sp>
      <p:pic>
        <p:nvPicPr>
          <p:cNvPr id="10" name="Picture 8">
            <a:extLst>
              <a:ext uri="{FF2B5EF4-FFF2-40B4-BE49-F238E27FC236}">
                <a16:creationId xmlns:a16="http://schemas.microsoft.com/office/drawing/2014/main" xmlns="" id="{EB977616-1EA2-4B8A-BBF3-2DFF6B18C91B}"/>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29926" t="66859" r="29829" b="19279"/>
          <a:stretch>
            <a:fillRect/>
          </a:stretch>
        </p:blipFill>
        <p:spPr bwMode="auto">
          <a:xfrm>
            <a:off x="1815675" y="2395216"/>
            <a:ext cx="5223078" cy="1010641"/>
          </a:xfrm>
          <a:prstGeom prst="rect">
            <a:avLst/>
          </a:prstGeom>
          <a:noFill/>
          <a:extLst>
            <a:ext uri="{909E8E84-426E-40DD-AFC4-6F175D3DCCD1}">
              <a14:hiddenFill xmlns:a14="http://schemas.microsoft.com/office/drawing/2010/main">
                <a:solidFill>
                  <a:srgbClr val="FFFFFF"/>
                </a:solidFill>
              </a14:hiddenFill>
            </a:ext>
          </a:extLst>
        </p:spPr>
      </p:pic>
      <p:sp>
        <p:nvSpPr>
          <p:cNvPr id="11" name="Retângulo 10">
            <a:extLst>
              <a:ext uri="{FF2B5EF4-FFF2-40B4-BE49-F238E27FC236}">
                <a16:creationId xmlns:a16="http://schemas.microsoft.com/office/drawing/2014/main" xmlns="" id="{7B837402-058E-47D9-B175-79905399B019}"/>
              </a:ext>
            </a:extLst>
          </p:cNvPr>
          <p:cNvSpPr/>
          <p:nvPr/>
        </p:nvSpPr>
        <p:spPr>
          <a:xfrm>
            <a:off x="1683186" y="3405857"/>
            <a:ext cx="6545916" cy="1668214"/>
          </a:xfrm>
          <a:prstGeom prst="rect">
            <a:avLst/>
          </a:prstGeom>
        </p:spPr>
        <p:txBody>
          <a:bodyPr wrap="square">
            <a:spAutoFit/>
          </a:bodyPr>
          <a:lstStyle/>
          <a:p>
            <a:pPr marL="171450" indent="-171450" algn="just">
              <a:lnSpc>
                <a:spcPct val="150000"/>
              </a:lnSpc>
              <a:buSzPts val="2800"/>
            </a:pPr>
            <a:r>
              <a:rPr lang="pt-PT" dirty="0">
                <a:latin typeface="Pontano Sans" panose="020B0604020202020204" charset="0"/>
              </a:rPr>
              <a:t>Estas </a:t>
            </a:r>
            <a:r>
              <a:rPr lang="pt-PT" dirty="0">
                <a:latin typeface="Pontano Sans" panose="020B0604020202020204" charset="0"/>
                <a:ea typeface="Times New Roman" panose="02020603050405020304" pitchFamily="18" charset="0"/>
                <a:cs typeface="Calibri" panose="020F0502020204030204" pitchFamily="34" charset="0"/>
              </a:rPr>
              <a:t>fontes evitam que se importem combustíveis fósseis, como o carvão e </a:t>
            </a:r>
          </a:p>
          <a:p>
            <a:pPr marL="171450" indent="-171450" algn="just">
              <a:lnSpc>
                <a:spcPct val="150000"/>
              </a:lnSpc>
              <a:buSzPts val="2800"/>
            </a:pPr>
            <a:r>
              <a:rPr lang="pt-PT" dirty="0">
                <a:latin typeface="Pontano Sans" panose="020B0604020202020204" charset="0"/>
                <a:ea typeface="Times New Roman" panose="02020603050405020304" pitchFamily="18" charset="0"/>
                <a:cs typeface="Calibri" panose="020F0502020204030204" pitchFamily="34" charset="0"/>
              </a:rPr>
              <a:t>gás natural para gerar eletricidade, evitam a emissão de gases com efeito de</a:t>
            </a:r>
          </a:p>
          <a:p>
            <a:pPr marL="171450" indent="-171450" algn="just">
              <a:lnSpc>
                <a:spcPct val="150000"/>
              </a:lnSpc>
              <a:buSzPts val="2800"/>
            </a:pPr>
            <a:r>
              <a:rPr lang="pt-PT" dirty="0">
                <a:latin typeface="Pontano Sans" panose="020B0604020202020204" charset="0"/>
                <a:ea typeface="Times New Roman" panose="02020603050405020304" pitchFamily="18" charset="0"/>
                <a:cs typeface="Calibri" panose="020F0502020204030204" pitchFamily="34" charset="0"/>
              </a:rPr>
              <a:t>estufa e reduzem o preço da energia elétrica no mercado de eletricidade,</a:t>
            </a:r>
          </a:p>
          <a:p>
            <a:pPr marL="171450" indent="-171450" algn="just">
              <a:lnSpc>
                <a:spcPct val="150000"/>
              </a:lnSpc>
              <a:buSzPts val="2800"/>
            </a:pPr>
            <a:r>
              <a:rPr lang="pt-PT" dirty="0">
                <a:latin typeface="Pontano Sans" panose="020B0604020202020204" charset="0"/>
                <a:ea typeface="Times New Roman" panose="02020603050405020304" pitchFamily="18" charset="0"/>
                <a:cs typeface="Calibri" panose="020F0502020204030204" pitchFamily="34" charset="0"/>
              </a:rPr>
              <a:t>contribuindo para uma maior sustentabilidade económica e ambiental do país.</a:t>
            </a:r>
            <a:r>
              <a:rPr lang="pt-PT" dirty="0">
                <a:latin typeface="Pontano Sans" panose="020B0604020202020204" charset="0"/>
              </a:rPr>
              <a:t> </a:t>
            </a:r>
            <a:endParaRPr lang="pt-PT" dirty="0">
              <a:latin typeface="Pontano Sans" panose="020B0604020202020204" charset="0"/>
              <a:ea typeface="Times New Roman" panose="02020603050405020304" pitchFamily="18" charset="0"/>
              <a:cs typeface="Calibri" panose="020F0502020204030204" pitchFamily="34" charset="0"/>
            </a:endParaRPr>
          </a:p>
          <a:p>
            <a:pPr marL="171450" indent="-171450">
              <a:lnSpc>
                <a:spcPct val="150000"/>
              </a:lnSpc>
              <a:buSzPts val="2800"/>
            </a:pPr>
            <a:endParaRPr lang="pt-PT" dirty="0"/>
          </a:p>
        </p:txBody>
      </p:sp>
    </p:spTree>
    <p:extLst>
      <p:ext uri="{BB962C8B-B14F-4D97-AF65-F5344CB8AC3E}">
        <p14:creationId xmlns:p14="http://schemas.microsoft.com/office/powerpoint/2010/main" val="26943789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xmlns="" id="{AD6160B3-CECD-4446-B8BB-A7FC094BBC44}"/>
              </a:ext>
            </a:extLst>
          </p:cNvPr>
          <p:cNvSpPr/>
          <p:nvPr/>
        </p:nvSpPr>
        <p:spPr>
          <a:xfrm>
            <a:off x="624909" y="403394"/>
            <a:ext cx="7599710" cy="1200329"/>
          </a:xfrm>
          <a:prstGeom prst="rect">
            <a:avLst/>
          </a:prstGeom>
        </p:spPr>
        <p:txBody>
          <a:bodyPr wrap="square">
            <a:spAutoFit/>
          </a:bodyPr>
          <a:lstStyle/>
          <a:p>
            <a:pPr algn="ctr" defTabSz="685800"/>
            <a:r>
              <a:rPr lang="pt-PT" sz="3600" dirty="0">
                <a:solidFill>
                  <a:schemeClr val="accent1"/>
                </a:solidFill>
                <a:latin typeface="Pontano Sans" panose="020B0604020202020204" charset="0"/>
                <a:ea typeface="Times New Roman" panose="02020603050405020304" pitchFamily="18" charset="0"/>
                <a:cs typeface="Calibri" panose="020F0502020204030204" pitchFamily="34" charset="0"/>
              </a:rPr>
              <a:t>Produção de Eletricidade em Portugal Continental</a:t>
            </a:r>
            <a:endParaRPr lang="pt-PT" sz="3600" dirty="0">
              <a:solidFill>
                <a:schemeClr val="accent1"/>
              </a:solidFill>
              <a:latin typeface="Pontano Sans" panose="020B0604020202020204" charset="0"/>
              <a:cs typeface="Calibri" panose="020F0502020204030204" pitchFamily="34" charset="0"/>
            </a:endParaRPr>
          </a:p>
        </p:txBody>
      </p:sp>
      <p:pic>
        <p:nvPicPr>
          <p:cNvPr id="7" name="Picture 2">
            <a:extLst>
              <a:ext uri="{FF2B5EF4-FFF2-40B4-BE49-F238E27FC236}">
                <a16:creationId xmlns:a16="http://schemas.microsoft.com/office/drawing/2014/main" xmlns="" id="{7C78DA81-3513-46C6-934A-4C368B7A208D}"/>
              </a:ext>
            </a:extLst>
          </p:cNvPr>
          <p:cNvPicPr>
            <a:picLocks noChangeAspect="1"/>
          </p:cNvPicPr>
          <p:nvPr/>
        </p:nvPicPr>
        <p:blipFill>
          <a:blip r:embed="rId2"/>
          <a:stretch>
            <a:fillRect/>
          </a:stretch>
        </p:blipFill>
        <p:spPr>
          <a:xfrm>
            <a:off x="624909" y="1966702"/>
            <a:ext cx="3590008" cy="2420170"/>
          </a:xfrm>
          <a:prstGeom prst="rect">
            <a:avLst/>
          </a:prstGeom>
          <a:ln>
            <a:noFill/>
          </a:ln>
          <a:effectLst>
            <a:outerShdw blurRad="292100" dist="139700" dir="2700000" algn="tl" rotWithShape="0">
              <a:srgbClr val="333333">
                <a:alpha val="65000"/>
              </a:srgbClr>
            </a:outerShdw>
          </a:effectLst>
        </p:spPr>
      </p:pic>
      <p:pic>
        <p:nvPicPr>
          <p:cNvPr id="8" name="Picture 3">
            <a:extLst>
              <a:ext uri="{FF2B5EF4-FFF2-40B4-BE49-F238E27FC236}">
                <a16:creationId xmlns:a16="http://schemas.microsoft.com/office/drawing/2014/main" xmlns="" id="{B88464A0-1641-4DFF-BF9D-B17DFE3D30EF}"/>
              </a:ext>
            </a:extLst>
          </p:cNvPr>
          <p:cNvPicPr>
            <a:picLocks noChangeAspect="1"/>
          </p:cNvPicPr>
          <p:nvPr/>
        </p:nvPicPr>
        <p:blipFill>
          <a:blip r:embed="rId3"/>
          <a:stretch>
            <a:fillRect/>
          </a:stretch>
        </p:blipFill>
        <p:spPr>
          <a:xfrm>
            <a:off x="4572000" y="1979809"/>
            <a:ext cx="4239822" cy="237653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2104329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Marcador de Posição do Número do Diapositivo 1">
            <a:extLst>
              <a:ext uri="{FF2B5EF4-FFF2-40B4-BE49-F238E27FC236}">
                <a16:creationId xmlns:a16="http://schemas.microsoft.com/office/drawing/2014/main" xmlns="" id="{F038290F-B02E-4404-80EA-74632804C076}"/>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pt-PT" smtClean="0"/>
              <a:t>17</a:t>
            </a:fld>
            <a:endParaRPr lang="pt-PT"/>
          </a:p>
        </p:txBody>
      </p:sp>
      <p:sp>
        <p:nvSpPr>
          <p:cNvPr id="6" name="Retângulo 5">
            <a:extLst>
              <a:ext uri="{FF2B5EF4-FFF2-40B4-BE49-F238E27FC236}">
                <a16:creationId xmlns:a16="http://schemas.microsoft.com/office/drawing/2014/main" xmlns="" id="{AD6160B3-CECD-4446-B8BB-A7FC094BBC44}"/>
              </a:ext>
            </a:extLst>
          </p:cNvPr>
          <p:cNvSpPr/>
          <p:nvPr/>
        </p:nvSpPr>
        <p:spPr>
          <a:xfrm>
            <a:off x="1822186" y="196849"/>
            <a:ext cx="6507618" cy="1200329"/>
          </a:xfrm>
          <a:prstGeom prst="rect">
            <a:avLst/>
          </a:prstGeom>
        </p:spPr>
        <p:txBody>
          <a:bodyPr wrap="square">
            <a:spAutoFit/>
          </a:bodyPr>
          <a:lstStyle/>
          <a:p>
            <a:pPr algn="ctr" defTabSz="685800"/>
            <a:r>
              <a:rPr lang="pt-PT" sz="3600" dirty="0">
                <a:solidFill>
                  <a:schemeClr val="accent1"/>
                </a:solidFill>
                <a:latin typeface="Pontano Sans" panose="020B0604020202020204" charset="0"/>
                <a:cs typeface="Calibri" panose="020F0502020204030204" pitchFamily="34" charset="0"/>
              </a:rPr>
              <a:t>Utilização de energias renováveis na Europa</a:t>
            </a:r>
          </a:p>
        </p:txBody>
      </p:sp>
      <p:pic>
        <p:nvPicPr>
          <p:cNvPr id="9" name="Picture 1">
            <a:extLst>
              <a:ext uri="{FF2B5EF4-FFF2-40B4-BE49-F238E27FC236}">
                <a16:creationId xmlns:a16="http://schemas.microsoft.com/office/drawing/2014/main" xmlns="" id="{90A455F1-0CFF-4F9A-B865-CB27C5C9D5F2}"/>
              </a:ext>
            </a:extLst>
          </p:cNvPr>
          <p:cNvPicPr/>
          <p:nvPr/>
        </p:nvPicPr>
        <p:blipFill rotWithShape="1">
          <a:blip r:embed="rId2">
            <a:extLst>
              <a:ext uri="{28A0092B-C50C-407E-A947-70E740481C1C}">
                <a14:useLocalDpi xmlns:a14="http://schemas.microsoft.com/office/drawing/2010/main" val="0"/>
              </a:ext>
            </a:extLst>
          </a:blip>
          <a:srcRect l="20638" t="15695" r="20772" b="5011"/>
          <a:stretch/>
        </p:blipFill>
        <p:spPr bwMode="auto">
          <a:xfrm>
            <a:off x="4863531" y="1556492"/>
            <a:ext cx="3984333" cy="3390159"/>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10" name="Retângulo 9">
            <a:extLst>
              <a:ext uri="{FF2B5EF4-FFF2-40B4-BE49-F238E27FC236}">
                <a16:creationId xmlns:a16="http://schemas.microsoft.com/office/drawing/2014/main" xmlns="" id="{4A6776B5-1BAE-497B-A45C-452536150CF3}"/>
              </a:ext>
            </a:extLst>
          </p:cNvPr>
          <p:cNvSpPr/>
          <p:nvPr/>
        </p:nvSpPr>
        <p:spPr>
          <a:xfrm>
            <a:off x="953626" y="1751281"/>
            <a:ext cx="3984333" cy="3284041"/>
          </a:xfrm>
          <a:prstGeom prst="rect">
            <a:avLst/>
          </a:prstGeom>
        </p:spPr>
        <p:txBody>
          <a:bodyPr wrap="square">
            <a:spAutoFit/>
          </a:bodyPr>
          <a:lstStyle/>
          <a:p>
            <a:pPr marL="171450" indent="-171450" algn="just">
              <a:lnSpc>
                <a:spcPct val="150000"/>
              </a:lnSpc>
              <a:buSzPts val="2800"/>
            </a:pPr>
            <a:r>
              <a:rPr lang="pt-PT" dirty="0">
                <a:latin typeface="Pontano Sans" panose="020B0604020202020204" charset="0"/>
                <a:ea typeface="Times New Roman" panose="02020603050405020304" pitchFamily="18" charset="0"/>
                <a:cs typeface="Calibri" panose="020F0502020204030204" pitchFamily="34" charset="0"/>
              </a:rPr>
              <a:t>Na </a:t>
            </a:r>
            <a:r>
              <a:rPr lang="pt-PT" dirty="0">
                <a:latin typeface="Pontano Sans" panose="020B0604020202020204" charset="0"/>
                <a:ea typeface="Calibri" panose="020F0502020204030204" pitchFamily="34" charset="0"/>
                <a:cs typeface="Calibri" panose="020F0502020204030204" pitchFamily="34" charset="0"/>
              </a:rPr>
              <a:t>Europa, os combustíveis fósseis </a:t>
            </a:r>
          </a:p>
          <a:p>
            <a:pPr marL="171450" indent="-171450" algn="just">
              <a:lnSpc>
                <a:spcPct val="150000"/>
              </a:lnSpc>
              <a:buSzPts val="2800"/>
            </a:pPr>
            <a:r>
              <a:rPr lang="pt-PT" dirty="0">
                <a:latin typeface="Pontano Sans" panose="020B0604020202020204" charset="0"/>
                <a:ea typeface="Calibri" panose="020F0502020204030204" pitchFamily="34" charset="0"/>
                <a:cs typeface="Calibri" panose="020F0502020204030204" pitchFamily="34" charset="0"/>
              </a:rPr>
              <a:t>continuam a dominar o universo dos</a:t>
            </a:r>
          </a:p>
          <a:p>
            <a:pPr marL="171450" indent="-171450" algn="just">
              <a:lnSpc>
                <a:spcPct val="150000"/>
              </a:lnSpc>
              <a:buSzPts val="2800"/>
            </a:pPr>
            <a:r>
              <a:rPr lang="pt-PT" dirty="0">
                <a:latin typeface="Pontano Sans" panose="020B0604020202020204" charset="0"/>
                <a:ea typeface="Calibri" panose="020F0502020204030204" pitchFamily="34" charset="0"/>
                <a:cs typeface="Calibri" panose="020F0502020204030204" pitchFamily="34" charset="0"/>
              </a:rPr>
              <a:t>combustíveis, cerca de 77% das</a:t>
            </a:r>
          </a:p>
          <a:p>
            <a:pPr marL="171450" indent="-171450" algn="just">
              <a:lnSpc>
                <a:spcPct val="150000"/>
              </a:lnSpc>
              <a:buSzPts val="2800"/>
            </a:pPr>
            <a:r>
              <a:rPr lang="pt-PT" dirty="0">
                <a:latin typeface="Pontano Sans" panose="020B0604020202020204" charset="0"/>
                <a:ea typeface="Calibri" panose="020F0502020204030204" pitchFamily="34" charset="0"/>
                <a:cs typeface="Calibri" panose="020F0502020204030204" pitchFamily="34" charset="0"/>
              </a:rPr>
              <a:t>necessidades energéticas do europeu médio</a:t>
            </a:r>
          </a:p>
          <a:p>
            <a:pPr marL="171450" indent="-171450" algn="just">
              <a:lnSpc>
                <a:spcPct val="150000"/>
              </a:lnSpc>
              <a:buSzPts val="2800"/>
            </a:pPr>
            <a:r>
              <a:rPr lang="pt-PT" dirty="0">
                <a:latin typeface="Pontano Sans" panose="020B0604020202020204" charset="0"/>
                <a:ea typeface="Calibri" panose="020F0502020204030204" pitchFamily="34" charset="0"/>
                <a:cs typeface="Calibri" panose="020F0502020204030204" pitchFamily="34" charset="0"/>
              </a:rPr>
              <a:t>são satisfeitas com recurso ao petróleo, ao</a:t>
            </a:r>
          </a:p>
          <a:p>
            <a:pPr marL="171450" indent="-171450" algn="just">
              <a:lnSpc>
                <a:spcPct val="150000"/>
              </a:lnSpc>
              <a:buSzPts val="2800"/>
            </a:pPr>
            <a:r>
              <a:rPr lang="pt-PT" dirty="0">
                <a:latin typeface="Pontano Sans" panose="020B0604020202020204" charset="0"/>
                <a:ea typeface="Calibri" panose="020F0502020204030204" pitchFamily="34" charset="0"/>
                <a:cs typeface="Calibri" panose="020F0502020204030204" pitchFamily="34" charset="0"/>
              </a:rPr>
              <a:t>gás e ao carvão. A energia nuclear satisfaz</a:t>
            </a:r>
          </a:p>
          <a:p>
            <a:pPr marL="171450" indent="-171450" algn="just">
              <a:lnSpc>
                <a:spcPct val="150000"/>
              </a:lnSpc>
              <a:buSzPts val="2800"/>
            </a:pPr>
            <a:r>
              <a:rPr lang="pt-PT" dirty="0">
                <a:latin typeface="Pontano Sans" panose="020B0604020202020204" charset="0"/>
                <a:ea typeface="Calibri" panose="020F0502020204030204" pitchFamily="34" charset="0"/>
                <a:cs typeface="Calibri" panose="020F0502020204030204" pitchFamily="34" charset="0"/>
              </a:rPr>
              <a:t>14% dessas necessidades, enquanto os</a:t>
            </a:r>
          </a:p>
          <a:p>
            <a:pPr marL="171450" indent="-171450" algn="just">
              <a:lnSpc>
                <a:spcPct val="150000"/>
              </a:lnSpc>
              <a:buSzPts val="2800"/>
            </a:pPr>
            <a:r>
              <a:rPr lang="pt-PT" dirty="0">
                <a:latin typeface="Pontano Sans" panose="020B0604020202020204" charset="0"/>
                <a:ea typeface="Calibri" panose="020F0502020204030204" pitchFamily="34" charset="0"/>
                <a:cs typeface="Calibri" panose="020F0502020204030204" pitchFamily="34" charset="0"/>
              </a:rPr>
              <a:t>restantes 9% são satisfeitos com recurso a</a:t>
            </a:r>
          </a:p>
          <a:p>
            <a:pPr marL="171450" indent="-171450" algn="just">
              <a:lnSpc>
                <a:spcPct val="150000"/>
              </a:lnSpc>
              <a:buSzPts val="2800"/>
            </a:pPr>
            <a:r>
              <a:rPr lang="pt-PT" dirty="0">
                <a:latin typeface="Pontano Sans" panose="020B0604020202020204" charset="0"/>
                <a:ea typeface="Calibri" panose="020F0502020204030204" pitchFamily="34" charset="0"/>
                <a:cs typeface="Calibri" panose="020F0502020204030204" pitchFamily="34" charset="0"/>
              </a:rPr>
              <a:t>fontes de energia renováveis.</a:t>
            </a:r>
            <a:r>
              <a:rPr lang="pt-PT" dirty="0">
                <a:latin typeface="Pontano Sans" panose="020B0604020202020204" charset="0"/>
                <a:ea typeface="Times New Roman" panose="02020603050405020304" pitchFamily="18" charset="0"/>
                <a:cs typeface="Calibri" panose="020F0502020204030204" pitchFamily="34" charset="0"/>
              </a:rPr>
              <a:t> </a:t>
            </a:r>
            <a:r>
              <a:rPr lang="pt-PT" dirty="0">
                <a:latin typeface="Pontano Sans" panose="020B0604020202020204" charset="0"/>
              </a:rPr>
              <a:t> </a:t>
            </a:r>
            <a:endParaRPr lang="pt-PT" dirty="0">
              <a:latin typeface="Pontano Sans" panose="020B0604020202020204" charset="0"/>
              <a:ea typeface="Times New Roman" panose="02020603050405020304" pitchFamily="18" charset="0"/>
              <a:cs typeface="Calibri" panose="020F0502020204030204" pitchFamily="34" charset="0"/>
            </a:endParaRPr>
          </a:p>
          <a:p>
            <a:pPr marL="171450" indent="-171450">
              <a:lnSpc>
                <a:spcPct val="150000"/>
              </a:lnSpc>
              <a:buSzPts val="2800"/>
            </a:pPr>
            <a:endParaRPr lang="pt-PT" dirty="0"/>
          </a:p>
        </p:txBody>
      </p:sp>
    </p:spTree>
    <p:extLst>
      <p:ext uri="{BB962C8B-B14F-4D97-AF65-F5344CB8AC3E}">
        <p14:creationId xmlns:p14="http://schemas.microsoft.com/office/powerpoint/2010/main" val="41909057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61"/>
        <p:cNvGrpSpPr/>
        <p:nvPr/>
      </p:nvGrpSpPr>
      <p:grpSpPr>
        <a:xfrm>
          <a:off x="0" y="0"/>
          <a:ext cx="0" cy="0"/>
          <a:chOff x="0" y="0"/>
          <a:chExt cx="0" cy="0"/>
        </a:xfrm>
      </p:grpSpPr>
      <p:sp>
        <p:nvSpPr>
          <p:cNvPr id="362" name="Google Shape;362;p38"/>
          <p:cNvSpPr txBox="1">
            <a:spLocks noGrp="1"/>
          </p:cNvSpPr>
          <p:nvPr>
            <p:ph type="title"/>
          </p:nvPr>
        </p:nvSpPr>
        <p:spPr>
          <a:xfrm>
            <a:off x="415636" y="286327"/>
            <a:ext cx="8608243" cy="1047604"/>
          </a:xfrm>
          <a:prstGeom prst="rect">
            <a:avLst/>
          </a:prstGeom>
        </p:spPr>
        <p:txBody>
          <a:bodyPr spcFirstLastPara="1" wrap="square" lIns="91425" tIns="91425" rIns="91425" bIns="91425" anchor="b" anchorCtr="0">
            <a:noAutofit/>
          </a:bodyPr>
          <a:lstStyle/>
          <a:p>
            <a:pPr algn="ctr" defTabSz="685800"/>
            <a:r>
              <a:rPr lang="pt-PT" dirty="0">
                <a:latin typeface="Pontano Sans" panose="020B0604020202020204" charset="0"/>
                <a:cs typeface="Calibri" panose="020F0502020204030204" pitchFamily="34" charset="0"/>
              </a:rPr>
              <a:t>Como contribuir para uma maior utilização de energia renováveis </a:t>
            </a:r>
          </a:p>
        </p:txBody>
      </p:sp>
      <p:sp>
        <p:nvSpPr>
          <p:cNvPr id="363" name="Google Shape;363;p38"/>
          <p:cNvSpPr txBox="1">
            <a:spLocks noGrp="1"/>
          </p:cNvSpPr>
          <p:nvPr>
            <p:ph type="body" idx="1"/>
          </p:nvPr>
        </p:nvSpPr>
        <p:spPr>
          <a:xfrm>
            <a:off x="3435927" y="1333931"/>
            <a:ext cx="5587953" cy="3148976"/>
          </a:xfrm>
          <a:prstGeom prst="rect">
            <a:avLst/>
          </a:prstGeom>
        </p:spPr>
        <p:txBody>
          <a:bodyPr spcFirstLastPara="1" wrap="square" lIns="91425" tIns="91425" rIns="91425" bIns="91425" anchor="t" anchorCtr="0">
            <a:noAutofit/>
          </a:bodyPr>
          <a:lstStyle/>
          <a:p>
            <a:pPr indent="0" algn="just" defTabSz="685800" fontAlgn="base">
              <a:lnSpc>
                <a:spcPct val="150000"/>
              </a:lnSpc>
              <a:buNone/>
            </a:pPr>
            <a:r>
              <a:rPr lang="pt-PT" sz="1400" dirty="0">
                <a:solidFill>
                  <a:srgbClr val="0C0D0E"/>
                </a:solidFill>
                <a:latin typeface="Pontano Sans" panose="020B0604020202020204" charset="0"/>
                <a:ea typeface="Times New Roman" panose="02020603050405020304" pitchFamily="18" charset="0"/>
                <a:cs typeface="Calibri" panose="020F0502020204030204" pitchFamily="34" charset="0"/>
              </a:rPr>
              <a:t>Os portugueses podem contribuir, individualmente, para reduzir as emissões de carbono causadas pelos consumos energéticos. Como? Reduzindo o seu consumo energético e recorrendo a energias renováveis sempre que possível.</a:t>
            </a:r>
          </a:p>
          <a:p>
            <a:pPr indent="0" algn="just" defTabSz="685800" fontAlgn="base">
              <a:lnSpc>
                <a:spcPct val="150000"/>
              </a:lnSpc>
              <a:buNone/>
            </a:pPr>
            <a:r>
              <a:rPr lang="pt-PT" sz="1400" dirty="0">
                <a:solidFill>
                  <a:srgbClr val="0C0D0E"/>
                </a:solidFill>
                <a:latin typeface="Pontano Sans" panose="020B0604020202020204" charset="0"/>
                <a:ea typeface="Times New Roman" panose="02020603050405020304" pitchFamily="18" charset="0"/>
                <a:cs typeface="Calibri" panose="020F0502020204030204" pitchFamily="34" charset="0"/>
              </a:rPr>
              <a:t>A primeira coisa a fazer a título individual é verificar se é possível usar energia solar na sua casa ou na sua empresa. A energia solar pode ser convertida em eletricidade e em calor, através de painéis solares fotovoltaicos ou térmicos. Assim, é possível dar energia à sua casa ou empresa através da luz solar e aquecer o ambiente ou a água.</a:t>
            </a:r>
            <a:endParaRPr lang="pt-PT" sz="1400" dirty="0">
              <a:solidFill>
                <a:srgbClr val="0C0D0E"/>
              </a:solidFill>
              <a:latin typeface="Pontano Sans" panose="020B0604020202020204" charset="0"/>
              <a:ea typeface="Calibri" panose="020F0502020204030204" pitchFamily="34" charset="0"/>
              <a:cs typeface="Calibri" panose="020F0502020204030204" pitchFamily="34" charset="0"/>
            </a:endParaRPr>
          </a:p>
          <a:p>
            <a:pPr marL="0" lvl="0" indent="0" algn="l" rtl="0">
              <a:lnSpc>
                <a:spcPct val="150000"/>
              </a:lnSpc>
              <a:spcBef>
                <a:spcPts val="600"/>
              </a:spcBef>
              <a:spcAft>
                <a:spcPts val="0"/>
              </a:spcAft>
              <a:buNone/>
            </a:pPr>
            <a:endParaRPr lang="en-US" sz="1400" dirty="0">
              <a:solidFill>
                <a:srgbClr val="0C0D0E"/>
              </a:solidFill>
            </a:endParaRPr>
          </a:p>
        </p:txBody>
      </p:sp>
      <p:pic>
        <p:nvPicPr>
          <p:cNvPr id="6" name="Picture 3">
            <a:extLst>
              <a:ext uri="{FF2B5EF4-FFF2-40B4-BE49-F238E27FC236}">
                <a16:creationId xmlns:a16="http://schemas.microsoft.com/office/drawing/2014/main" xmlns="" id="{C8EBB9C3-4196-4E17-A1A2-3B9E84C42B0D}"/>
              </a:ext>
            </a:extLst>
          </p:cNvPr>
          <p:cNvPicPr>
            <a:picLocks noChangeAspect="1"/>
          </p:cNvPicPr>
          <p:nvPr/>
        </p:nvPicPr>
        <p:blipFill rotWithShape="1">
          <a:blip r:embed="rId3"/>
          <a:srcRect l="3399" t="51645" r="67303" b="3666"/>
          <a:stretch/>
        </p:blipFill>
        <p:spPr>
          <a:xfrm>
            <a:off x="240144" y="1700200"/>
            <a:ext cx="1034473" cy="1049455"/>
          </a:xfrm>
          <a:prstGeom prst="rect">
            <a:avLst/>
          </a:prstGeom>
          <a:ln>
            <a:noFill/>
          </a:ln>
          <a:effectLst>
            <a:outerShdw blurRad="292100" dist="139700" dir="2700000" algn="tl" rotWithShape="0">
              <a:srgbClr val="333333">
                <a:alpha val="65000"/>
              </a:srgbClr>
            </a:outerShdw>
          </a:effectLst>
        </p:spPr>
      </p:pic>
      <p:pic>
        <p:nvPicPr>
          <p:cNvPr id="8" name="Picture 3">
            <a:extLst>
              <a:ext uri="{FF2B5EF4-FFF2-40B4-BE49-F238E27FC236}">
                <a16:creationId xmlns:a16="http://schemas.microsoft.com/office/drawing/2014/main" xmlns="" id="{993761AB-946D-4A41-AE64-2ABF439D2583}"/>
              </a:ext>
            </a:extLst>
          </p:cNvPr>
          <p:cNvPicPr>
            <a:picLocks noChangeAspect="1"/>
          </p:cNvPicPr>
          <p:nvPr/>
        </p:nvPicPr>
        <p:blipFill rotWithShape="1">
          <a:blip r:embed="rId3"/>
          <a:srcRect l="67376" t="51645" r="3482" b="3666"/>
          <a:stretch/>
        </p:blipFill>
        <p:spPr>
          <a:xfrm>
            <a:off x="2631255" y="1692757"/>
            <a:ext cx="1034473" cy="1055047"/>
          </a:xfrm>
          <a:prstGeom prst="rect">
            <a:avLst/>
          </a:prstGeom>
          <a:ln>
            <a:noFill/>
          </a:ln>
          <a:effectLst>
            <a:outerShdw blurRad="292100" dist="139700" dir="2700000" algn="tl" rotWithShape="0">
              <a:srgbClr val="333333">
                <a:alpha val="65000"/>
              </a:srgbClr>
            </a:outerShdw>
          </a:effectLst>
        </p:spPr>
      </p:pic>
      <p:pic>
        <p:nvPicPr>
          <p:cNvPr id="9" name="Picture 3">
            <a:extLst>
              <a:ext uri="{FF2B5EF4-FFF2-40B4-BE49-F238E27FC236}">
                <a16:creationId xmlns:a16="http://schemas.microsoft.com/office/drawing/2014/main" xmlns="" id="{E8F303B7-BF8A-4613-9135-7FB25CA7903A}"/>
              </a:ext>
            </a:extLst>
          </p:cNvPr>
          <p:cNvPicPr>
            <a:picLocks noChangeAspect="1"/>
          </p:cNvPicPr>
          <p:nvPr/>
        </p:nvPicPr>
        <p:blipFill rotWithShape="1">
          <a:blip r:embed="rId3"/>
          <a:srcRect l="35719" t="51645" r="34983" b="3666"/>
          <a:stretch/>
        </p:blipFill>
        <p:spPr>
          <a:xfrm>
            <a:off x="1435699" y="1700200"/>
            <a:ext cx="1034473" cy="1055047"/>
          </a:xfrm>
          <a:prstGeom prst="rect">
            <a:avLst/>
          </a:prstGeom>
          <a:ln>
            <a:noFill/>
          </a:ln>
          <a:effectLst>
            <a:outerShdw blurRad="292100" dist="139700" dir="2700000" algn="tl" rotWithShape="0">
              <a:srgbClr val="333333">
                <a:alpha val="65000"/>
              </a:srgbClr>
            </a:outerShdw>
          </a:effectLst>
        </p:spPr>
      </p:pic>
      <p:pic>
        <p:nvPicPr>
          <p:cNvPr id="10" name="Picture 4">
            <a:extLst>
              <a:ext uri="{FF2B5EF4-FFF2-40B4-BE49-F238E27FC236}">
                <a16:creationId xmlns:a16="http://schemas.microsoft.com/office/drawing/2014/main" xmlns="" id="{54643C69-B5F7-414B-92D9-013E17FFC6C1}"/>
              </a:ext>
            </a:extLst>
          </p:cNvPr>
          <p:cNvPicPr>
            <a:picLocks noChangeAspect="1"/>
          </p:cNvPicPr>
          <p:nvPr/>
        </p:nvPicPr>
        <p:blipFill rotWithShape="1">
          <a:blip r:embed="rId3"/>
          <a:srcRect l="67377" t="3779" r="3891" b="51305"/>
          <a:stretch/>
        </p:blipFill>
        <p:spPr>
          <a:xfrm>
            <a:off x="2630582" y="3106630"/>
            <a:ext cx="1033800" cy="1038560"/>
          </a:xfrm>
          <a:prstGeom prst="rect">
            <a:avLst/>
          </a:prstGeom>
          <a:ln>
            <a:noFill/>
          </a:ln>
          <a:effectLst>
            <a:outerShdw blurRad="292100" dist="139700" dir="2700000" algn="tl" rotWithShape="0">
              <a:srgbClr val="333333">
                <a:alpha val="65000"/>
              </a:srgbClr>
            </a:outerShdw>
          </a:effectLst>
        </p:spPr>
      </p:pic>
      <p:pic>
        <p:nvPicPr>
          <p:cNvPr id="11" name="Picture 4">
            <a:extLst>
              <a:ext uri="{FF2B5EF4-FFF2-40B4-BE49-F238E27FC236}">
                <a16:creationId xmlns:a16="http://schemas.microsoft.com/office/drawing/2014/main" xmlns="" id="{3F9C1319-C48E-4577-B167-31797965E662}"/>
              </a:ext>
            </a:extLst>
          </p:cNvPr>
          <p:cNvPicPr>
            <a:picLocks noChangeAspect="1"/>
          </p:cNvPicPr>
          <p:nvPr/>
        </p:nvPicPr>
        <p:blipFill rotWithShape="1">
          <a:blip r:embed="rId3"/>
          <a:srcRect l="35259" t="3779" r="35188" b="51305"/>
          <a:stretch/>
        </p:blipFill>
        <p:spPr>
          <a:xfrm>
            <a:off x="1435699" y="3100194"/>
            <a:ext cx="1033801" cy="1044996"/>
          </a:xfrm>
          <a:prstGeom prst="rect">
            <a:avLst/>
          </a:prstGeom>
          <a:ln>
            <a:noFill/>
          </a:ln>
          <a:effectLst>
            <a:outerShdw blurRad="292100" dist="139700" dir="2700000" algn="tl" rotWithShape="0">
              <a:srgbClr val="333333">
                <a:alpha val="65000"/>
              </a:srgbClr>
            </a:outerShdw>
          </a:effectLst>
        </p:spPr>
      </p:pic>
      <p:pic>
        <p:nvPicPr>
          <p:cNvPr id="12" name="Picture 4">
            <a:extLst>
              <a:ext uri="{FF2B5EF4-FFF2-40B4-BE49-F238E27FC236}">
                <a16:creationId xmlns:a16="http://schemas.microsoft.com/office/drawing/2014/main" xmlns="" id="{9D5A767D-8507-4866-947C-39CD11930E9E}"/>
              </a:ext>
            </a:extLst>
          </p:cNvPr>
          <p:cNvPicPr>
            <a:picLocks noChangeAspect="1"/>
          </p:cNvPicPr>
          <p:nvPr/>
        </p:nvPicPr>
        <p:blipFill rotWithShape="1">
          <a:blip r:embed="rId3"/>
          <a:srcRect l="3008" t="3779" r="67513" b="51305"/>
          <a:stretch/>
        </p:blipFill>
        <p:spPr>
          <a:xfrm>
            <a:off x="240145" y="3100194"/>
            <a:ext cx="1033800" cy="104760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8882514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Shape 181"/>
        <p:cNvGrpSpPr/>
        <p:nvPr/>
      </p:nvGrpSpPr>
      <p:grpSpPr>
        <a:xfrm>
          <a:off x="0" y="0"/>
          <a:ext cx="0" cy="0"/>
          <a:chOff x="0" y="0"/>
          <a:chExt cx="0" cy="0"/>
        </a:xfrm>
      </p:grpSpPr>
      <p:sp>
        <p:nvSpPr>
          <p:cNvPr id="185" name="Google Shape;185;p22"/>
          <p:cNvSpPr txBox="1">
            <a:spLocks noGrp="1"/>
          </p:cNvSpPr>
          <p:nvPr>
            <p:ph type="body" idx="1"/>
          </p:nvPr>
        </p:nvSpPr>
        <p:spPr>
          <a:xfrm>
            <a:off x="3759176" y="1562100"/>
            <a:ext cx="5189586" cy="3308689"/>
          </a:xfrm>
          <a:prstGeom prst="rect">
            <a:avLst/>
          </a:prstGeom>
        </p:spPr>
        <p:txBody>
          <a:bodyPr spcFirstLastPara="1" wrap="square" lIns="91425" tIns="91425" rIns="91425" bIns="91425" anchor="t" anchorCtr="0">
            <a:noAutofit/>
          </a:bodyPr>
          <a:lstStyle/>
          <a:p>
            <a:pPr marL="10001" indent="0" algn="just">
              <a:buSzPct val="100000"/>
            </a:pPr>
            <a:r>
              <a:rPr lang="pt-PT" sz="1400" dirty="0">
                <a:latin typeface="Pontano Sans" panose="020B0604020202020204" charset="0"/>
              </a:rPr>
              <a:t> </a:t>
            </a:r>
            <a:r>
              <a:rPr lang="pt-PT" sz="1400" dirty="0">
                <a:latin typeface="Pontano Sans" panose="020B0604020202020204" charset="0"/>
                <a:cs typeface="Calibri" panose="020F0502020204030204" pitchFamily="34" charset="0"/>
              </a:rPr>
              <a:t>P</a:t>
            </a:r>
            <a:r>
              <a:rPr lang="pt-PT" sz="1400" dirty="0">
                <a:solidFill>
                  <a:srgbClr val="222222"/>
                </a:solidFill>
                <a:latin typeface="Pontano Sans" panose="020B0604020202020204" charset="0"/>
                <a:cs typeface="Calibri" panose="020F0502020204030204" pitchFamily="34" charset="0"/>
              </a:rPr>
              <a:t>odem ser consideradas inesgotáveis à escala humana, comparando aos combustíveis fósseis;</a:t>
            </a:r>
          </a:p>
          <a:p>
            <a:pPr marL="10001" indent="0" algn="just">
              <a:buSzPct val="100000"/>
            </a:pPr>
            <a:r>
              <a:rPr lang="pt-PT" sz="1400" dirty="0">
                <a:latin typeface="Pontano Sans" panose="020B0604020202020204" charset="0"/>
                <a:cs typeface="Calibri" panose="020F0502020204030204" pitchFamily="34" charset="0"/>
              </a:rPr>
              <a:t> O </a:t>
            </a:r>
            <a:r>
              <a:rPr lang="pt-PT" sz="1400" dirty="0">
                <a:solidFill>
                  <a:srgbClr val="222222"/>
                </a:solidFill>
                <a:latin typeface="Pontano Sans" panose="020B0604020202020204" charset="0"/>
                <a:cs typeface="Calibri" panose="020F0502020204030204" pitchFamily="34" charset="0"/>
              </a:rPr>
              <a:t>seu impacto ambiental é menor do que o provocado pelas fontes de energia com origem nos combustíveis fósseis (carvão, petróleo e gás), uma vez que não produzem dióxido de carbono ou outros gases com “efeito de estufa”;</a:t>
            </a:r>
            <a:endParaRPr lang="pt-PT" sz="1400" dirty="0">
              <a:latin typeface="Pontano Sans" panose="020B0604020202020204" charset="0"/>
              <a:cs typeface="Calibri" panose="020F0502020204030204" pitchFamily="34" charset="0"/>
            </a:endParaRPr>
          </a:p>
          <a:p>
            <a:pPr marL="10001" indent="0" algn="just">
              <a:buSzPct val="100000"/>
            </a:pPr>
            <a:r>
              <a:rPr lang="pt-PT" sz="1400" dirty="0">
                <a:solidFill>
                  <a:srgbClr val="222222"/>
                </a:solidFill>
                <a:latin typeface="Pontano Sans" panose="020B0604020202020204" charset="0"/>
                <a:cs typeface="Calibri" panose="020F0502020204030204" pitchFamily="34" charset="0"/>
              </a:rPr>
              <a:t> Permitem a criação de novos postos de emprego;</a:t>
            </a:r>
          </a:p>
          <a:p>
            <a:pPr marL="10001" indent="0" algn="just">
              <a:buSzPct val="100000"/>
            </a:pPr>
            <a:r>
              <a:rPr lang="pt-PT" sz="1400" dirty="0">
                <a:latin typeface="Pontano Sans" panose="020B0604020202020204" charset="0"/>
                <a:cs typeface="Calibri" panose="020F0502020204030204" pitchFamily="34" charset="0"/>
              </a:rPr>
              <a:t> </a:t>
            </a:r>
            <a:r>
              <a:rPr lang="pt-PT" sz="1400" dirty="0">
                <a:solidFill>
                  <a:srgbClr val="222222"/>
                </a:solidFill>
                <a:latin typeface="Pontano Sans" panose="020B0604020202020204" charset="0"/>
                <a:cs typeface="Calibri" panose="020F0502020204030204" pitchFamily="34" charset="0"/>
              </a:rPr>
              <a:t>Permitem reduzir as emissões de CO2, melhor a qualidade de Vida;</a:t>
            </a:r>
          </a:p>
          <a:p>
            <a:pPr marL="10001" indent="0" algn="just">
              <a:buSzPct val="100000"/>
            </a:pPr>
            <a:r>
              <a:rPr lang="pt-PT" sz="1400" dirty="0">
                <a:latin typeface="Pontano Sans" panose="020B0604020202020204" charset="0"/>
                <a:cs typeface="Calibri" panose="020F0502020204030204" pitchFamily="34" charset="0"/>
              </a:rPr>
              <a:t> </a:t>
            </a:r>
            <a:r>
              <a:rPr lang="pt-PT" sz="1400" dirty="0">
                <a:solidFill>
                  <a:srgbClr val="222222"/>
                </a:solidFill>
                <a:latin typeface="Pontano Sans" panose="020B0604020202020204" charset="0"/>
                <a:cs typeface="Calibri" panose="020F0502020204030204" pitchFamily="34" charset="0"/>
              </a:rPr>
              <a:t>Reduzem a dependência energética da nossa sociedade face aos combustíveis fósseis;</a:t>
            </a:r>
          </a:p>
          <a:p>
            <a:pPr marL="10001" indent="0" algn="just">
              <a:buSzPct val="100000"/>
            </a:pPr>
            <a:r>
              <a:rPr lang="pt-PT" sz="1400" dirty="0">
                <a:latin typeface="Pontano Sans" panose="020B0604020202020204" charset="0"/>
                <a:cs typeface="Calibri" panose="020F0502020204030204" pitchFamily="34" charset="0"/>
              </a:rPr>
              <a:t> </a:t>
            </a:r>
            <a:r>
              <a:rPr lang="pt-PT" sz="1400" dirty="0">
                <a:solidFill>
                  <a:srgbClr val="222222"/>
                </a:solidFill>
                <a:latin typeface="Pontano Sans" panose="020B0604020202020204" charset="0"/>
                <a:cs typeface="Calibri" panose="020F0502020204030204" pitchFamily="34" charset="0"/>
              </a:rPr>
              <a:t>Conferem autonomia energética a um país, uma vez que a sua utilização não depende da importação de combustíveis fósseis.</a:t>
            </a:r>
          </a:p>
          <a:p>
            <a:pPr marL="10001" indent="0" algn="just">
              <a:buSzPct val="100000"/>
            </a:pPr>
            <a:endParaRPr lang="pt-PT" sz="1400" dirty="0"/>
          </a:p>
          <a:p>
            <a:pPr marL="0" lvl="0" indent="0" algn="just" rtl="0">
              <a:spcBef>
                <a:spcPts val="600"/>
              </a:spcBef>
              <a:spcAft>
                <a:spcPts val="0"/>
              </a:spcAft>
            </a:pPr>
            <a:endParaRPr sz="1400" dirty="0"/>
          </a:p>
        </p:txBody>
      </p:sp>
      <p:sp>
        <p:nvSpPr>
          <p:cNvPr id="182" name="Google Shape;182;p22"/>
          <p:cNvSpPr txBox="1">
            <a:spLocks noGrp="1"/>
          </p:cNvSpPr>
          <p:nvPr>
            <p:ph type="title" idx="4294967295"/>
          </p:nvPr>
        </p:nvSpPr>
        <p:spPr>
          <a:xfrm>
            <a:off x="3563938" y="612775"/>
            <a:ext cx="5580062" cy="949325"/>
          </a:xfrm>
          <a:prstGeom prst="rect">
            <a:avLst/>
          </a:prstGeom>
        </p:spPr>
        <p:txBody>
          <a:bodyPr spcFirstLastPara="1" wrap="square" lIns="91425" tIns="91425" rIns="91425" bIns="91425" anchor="b" anchorCtr="0">
            <a:noAutofit/>
          </a:bodyPr>
          <a:lstStyle/>
          <a:p>
            <a:pPr algn="ctr" defTabSz="685800"/>
            <a:r>
              <a:rPr lang="pt-PT" dirty="0">
                <a:latin typeface="Pontano Sans" panose="020B0604020202020204" charset="0"/>
                <a:cs typeface="Calibri" panose="020F0502020204030204" pitchFamily="34" charset="0"/>
              </a:rPr>
              <a:t>Vantagens das energias renováveis </a:t>
            </a:r>
          </a:p>
        </p:txBody>
      </p:sp>
      <p:pic>
        <p:nvPicPr>
          <p:cNvPr id="6" name="Picture 6">
            <a:extLst>
              <a:ext uri="{FF2B5EF4-FFF2-40B4-BE49-F238E27FC236}">
                <a16:creationId xmlns:a16="http://schemas.microsoft.com/office/drawing/2014/main" xmlns="" id="{0334B0CB-234A-478E-9D5F-773276DBA42F}"/>
              </a:ext>
            </a:extLst>
          </p:cNvPr>
          <p:cNvPicPr>
            <a:picLocks noChangeAspect="1"/>
          </p:cNvPicPr>
          <p:nvPr/>
        </p:nvPicPr>
        <p:blipFill rotWithShape="1">
          <a:blip r:embed="rId3"/>
          <a:srcRect l="18114" t="19662" r="18860" b="16058"/>
          <a:stretch/>
        </p:blipFill>
        <p:spPr>
          <a:xfrm>
            <a:off x="233756" y="462096"/>
            <a:ext cx="2407073" cy="166991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 name="Picture 5">
            <a:extLst>
              <a:ext uri="{FF2B5EF4-FFF2-40B4-BE49-F238E27FC236}">
                <a16:creationId xmlns:a16="http://schemas.microsoft.com/office/drawing/2014/main" xmlns="" id="{9F9D6B15-D89E-4737-B1D5-19F24987EA4E}"/>
              </a:ext>
            </a:extLst>
          </p:cNvPr>
          <p:cNvPicPr>
            <a:picLocks noChangeAspect="1"/>
          </p:cNvPicPr>
          <p:nvPr/>
        </p:nvPicPr>
        <p:blipFill rotWithShape="1">
          <a:blip r:embed="rId4"/>
          <a:srcRect t="28709"/>
          <a:stretch/>
        </p:blipFill>
        <p:spPr>
          <a:xfrm>
            <a:off x="1249132" y="2328810"/>
            <a:ext cx="2412425" cy="162695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 name="Seta: Circular 7">
            <a:hlinkClick r:id="rId5" action="ppaction://hlinksldjump"/>
            <a:extLst>
              <a:ext uri="{FF2B5EF4-FFF2-40B4-BE49-F238E27FC236}">
                <a16:creationId xmlns:a16="http://schemas.microsoft.com/office/drawing/2014/main" xmlns="" id="{0B0A4551-C888-49F9-82C0-8D0C4E6A12B6}"/>
              </a:ext>
            </a:extLst>
          </p:cNvPr>
          <p:cNvSpPr/>
          <p:nvPr/>
        </p:nvSpPr>
        <p:spPr>
          <a:xfrm>
            <a:off x="-1" y="4045141"/>
            <a:ext cx="1072529" cy="1366441"/>
          </a:xfrm>
          <a:prstGeom prst="circularArrow">
            <a:avLst>
              <a:gd name="adj1" fmla="val 12500"/>
              <a:gd name="adj2" fmla="val 1068703"/>
              <a:gd name="adj3" fmla="val 20457681"/>
              <a:gd name="adj4" fmla="val 10875305"/>
              <a:gd name="adj5" fmla="val 12500"/>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r>
              <a:rPr lang="pt-PT" sz="1050" dirty="0">
                <a:solidFill>
                  <a:srgbClr val="000000"/>
                </a:solidFill>
                <a:latin typeface="Arial"/>
                <a:hlinkClick r:id="rId6" action="ppaction://hlinksldjump"/>
              </a:rPr>
              <a:t>Voltar à página inicial</a:t>
            </a:r>
            <a:endParaRPr lang="pt-PT" sz="1050" dirty="0">
              <a:solidFill>
                <a:srgbClr val="000000"/>
              </a:solidFill>
              <a:latin typeface="Arial"/>
            </a:endParaRPr>
          </a:p>
        </p:txBody>
      </p:sp>
    </p:spTree>
    <p:extLst>
      <p:ext uri="{BB962C8B-B14F-4D97-AF65-F5344CB8AC3E}">
        <p14:creationId xmlns:p14="http://schemas.microsoft.com/office/powerpoint/2010/main" val="30643481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22"/>
          <p:cNvSpPr txBox="1">
            <a:spLocks noGrp="1"/>
          </p:cNvSpPr>
          <p:nvPr>
            <p:ph type="title"/>
          </p:nvPr>
        </p:nvSpPr>
        <p:spPr>
          <a:xfrm>
            <a:off x="4055916" y="762830"/>
            <a:ext cx="4864800" cy="690900"/>
          </a:xfrm>
          <a:prstGeom prst="rect">
            <a:avLst/>
          </a:prstGeom>
        </p:spPr>
        <p:txBody>
          <a:bodyPr spcFirstLastPara="1" wrap="square" lIns="91425" tIns="91425" rIns="91425" bIns="91425" anchor="b" anchorCtr="0">
            <a:noAutofit/>
          </a:bodyPr>
          <a:lstStyle/>
          <a:p>
            <a:pPr defTabSz="685800"/>
            <a:r>
              <a:rPr lang="pt-PT" dirty="0">
                <a:latin typeface="Pontano Sans" panose="020B0604020202020204" charset="0"/>
                <a:cs typeface="Calibri" panose="020F0502020204030204" pitchFamily="34" charset="0"/>
              </a:rPr>
              <a:t>Sabias que?</a:t>
            </a:r>
          </a:p>
        </p:txBody>
      </p:sp>
      <p:sp>
        <p:nvSpPr>
          <p:cNvPr id="185" name="Google Shape;185;p22"/>
          <p:cNvSpPr txBox="1">
            <a:spLocks noGrp="1"/>
          </p:cNvSpPr>
          <p:nvPr>
            <p:ph type="body" idx="3"/>
          </p:nvPr>
        </p:nvSpPr>
        <p:spPr>
          <a:xfrm>
            <a:off x="3822000" y="1453730"/>
            <a:ext cx="5098716" cy="2374938"/>
          </a:xfrm>
          <a:prstGeom prst="rect">
            <a:avLst/>
          </a:prstGeom>
        </p:spPr>
        <p:txBody>
          <a:bodyPr spcFirstLastPara="1" wrap="square" lIns="91425" tIns="91425" rIns="91425" bIns="91425" anchor="t" anchorCtr="0">
            <a:noAutofit/>
          </a:bodyPr>
          <a:lstStyle/>
          <a:p>
            <a:pPr marL="171450" indent="-161449" algn="just">
              <a:lnSpc>
                <a:spcPct val="150000"/>
              </a:lnSpc>
              <a:buSzPct val="100000"/>
            </a:pPr>
            <a:r>
              <a:rPr lang="pt-PT" dirty="0">
                <a:solidFill>
                  <a:srgbClr val="0C0D0E"/>
                </a:solidFill>
                <a:latin typeface="Pontano Sans" panose="020B0604020202020204" charset="0"/>
              </a:rPr>
              <a:t> </a:t>
            </a:r>
            <a:r>
              <a:rPr lang="pt-PT" dirty="0">
                <a:solidFill>
                  <a:srgbClr val="0C0D0E"/>
                </a:solidFill>
                <a:latin typeface="Pontano Sans" panose="020B0604020202020204" charset="0"/>
                <a:ea typeface="Calibri" panose="020F0502020204030204" pitchFamily="34" charset="0"/>
                <a:cs typeface="Times New Roman" panose="02020603050405020304" pitchFamily="18" charset="0"/>
              </a:rPr>
              <a:t>Existem cerca de 1.4 bilhões de carros no mundo?</a:t>
            </a:r>
          </a:p>
          <a:p>
            <a:pPr marL="171450" indent="-161449" algn="just">
              <a:lnSpc>
                <a:spcPct val="150000"/>
              </a:lnSpc>
              <a:buSzPct val="100000"/>
            </a:pPr>
            <a:r>
              <a:rPr lang="pt-PT" dirty="0">
                <a:solidFill>
                  <a:srgbClr val="0C0D0E"/>
                </a:solidFill>
                <a:latin typeface="Pontano Sans" panose="020B0604020202020204" charset="0"/>
                <a:cs typeface="Calibri" panose="020F0502020204030204" pitchFamily="34" charset="0"/>
              </a:rPr>
              <a:t> </a:t>
            </a:r>
            <a:r>
              <a:rPr lang="pt-PT" dirty="0">
                <a:solidFill>
                  <a:srgbClr val="0C0D0E"/>
                </a:solidFill>
                <a:latin typeface="Pontano Sans" panose="020B0604020202020204" charset="0"/>
                <a:ea typeface="Calibri" panose="020F0502020204030204" pitchFamily="34" charset="0"/>
                <a:cs typeface="Times New Roman" panose="02020603050405020304" pitchFamily="18" charset="0"/>
              </a:rPr>
              <a:t>Os transportes são responsáveis por quase 30% das emissões de dióxido de carbono na União Europeia, 72% das quais vêm dos transportes rodoviários.</a:t>
            </a:r>
          </a:p>
          <a:p>
            <a:pPr marL="171450" indent="-161449" algn="just">
              <a:lnSpc>
                <a:spcPct val="150000"/>
              </a:lnSpc>
              <a:buSzPct val="100000"/>
            </a:pPr>
            <a:r>
              <a:rPr lang="pt-PT" dirty="0">
                <a:solidFill>
                  <a:srgbClr val="0C0D0E"/>
                </a:solidFill>
                <a:latin typeface="Pontano Sans" panose="020B0604020202020204" charset="0"/>
                <a:cs typeface="Calibri" panose="020F0502020204030204" pitchFamily="34" charset="0"/>
              </a:rPr>
              <a:t> </a:t>
            </a:r>
            <a:r>
              <a:rPr lang="pt-PT" dirty="0">
                <a:solidFill>
                  <a:srgbClr val="0C0D0E"/>
                </a:solidFill>
                <a:latin typeface="Pontano Sans" panose="020B0604020202020204" charset="0"/>
                <a:ea typeface="Calibri" panose="020F0502020204030204" pitchFamily="34" charset="0"/>
                <a:cs typeface="Times New Roman" panose="02020603050405020304" pitchFamily="18" charset="0"/>
              </a:rPr>
              <a:t>A UE estabeleceu o objetivo de reduzir as emissões relacionadas com os transportes em 60% até 2050.</a:t>
            </a:r>
          </a:p>
          <a:p>
            <a:pPr marL="10001" indent="0" algn="just">
              <a:lnSpc>
                <a:spcPct val="150000"/>
              </a:lnSpc>
              <a:buSzPct val="100000"/>
              <a:buNone/>
            </a:pPr>
            <a:endParaRPr lang="pt-PT" dirty="0">
              <a:solidFill>
                <a:srgbClr val="0C0D0E"/>
              </a:solidFill>
            </a:endParaRPr>
          </a:p>
          <a:p>
            <a:pPr marL="0" lvl="0" indent="0" algn="just" rtl="0">
              <a:lnSpc>
                <a:spcPct val="150000"/>
              </a:lnSpc>
              <a:spcBef>
                <a:spcPts val="600"/>
              </a:spcBef>
              <a:spcAft>
                <a:spcPts val="0"/>
              </a:spcAft>
              <a:buNone/>
            </a:pPr>
            <a:endParaRPr sz="1200" dirty="0">
              <a:solidFill>
                <a:srgbClr val="0C0D0E"/>
              </a:solidFill>
            </a:endParaRPr>
          </a:p>
        </p:txBody>
      </p:sp>
      <p:pic>
        <p:nvPicPr>
          <p:cNvPr id="7" name="Imagem 6">
            <a:extLst>
              <a:ext uri="{FF2B5EF4-FFF2-40B4-BE49-F238E27FC236}">
                <a16:creationId xmlns:a16="http://schemas.microsoft.com/office/drawing/2014/main" xmlns="" id="{0C7552C2-8434-4010-AD0B-5CADB6E6C2EA}"/>
              </a:ext>
            </a:extLst>
          </p:cNvPr>
          <p:cNvPicPr>
            <a:picLocks noChangeAspect="1"/>
          </p:cNvPicPr>
          <p:nvPr/>
        </p:nvPicPr>
        <p:blipFill>
          <a:blip r:embed="rId3"/>
          <a:stretch>
            <a:fillRect/>
          </a:stretch>
        </p:blipFill>
        <p:spPr>
          <a:xfrm>
            <a:off x="457200" y="461624"/>
            <a:ext cx="3122313" cy="2110126"/>
          </a:xfrm>
          <a:prstGeom prst="rect">
            <a:avLst/>
          </a:prstGeom>
          <a:ln>
            <a:noFill/>
          </a:ln>
          <a:effectLst>
            <a:outerShdw blurRad="292100" dist="139700" dir="2700000" algn="tl" rotWithShape="0">
              <a:srgbClr val="333333">
                <a:alpha val="65000"/>
              </a:srgbClr>
            </a:outerShdw>
          </a:effectLst>
        </p:spPr>
      </p:pic>
      <p:sp>
        <p:nvSpPr>
          <p:cNvPr id="2" name="Retângulo 1">
            <a:extLst>
              <a:ext uri="{FF2B5EF4-FFF2-40B4-BE49-F238E27FC236}">
                <a16:creationId xmlns:a16="http://schemas.microsoft.com/office/drawing/2014/main" xmlns="" id="{658EBD5F-DC02-4773-B43C-4A4A966298B3}"/>
              </a:ext>
            </a:extLst>
          </p:cNvPr>
          <p:cNvSpPr/>
          <p:nvPr/>
        </p:nvSpPr>
        <p:spPr>
          <a:xfrm>
            <a:off x="387505" y="2797614"/>
            <a:ext cx="3122313" cy="20038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a:p>
        </p:txBody>
      </p:sp>
      <p:pic>
        <p:nvPicPr>
          <p:cNvPr id="6" name="Imagem 5">
            <a:extLst>
              <a:ext uri="{FF2B5EF4-FFF2-40B4-BE49-F238E27FC236}">
                <a16:creationId xmlns:a16="http://schemas.microsoft.com/office/drawing/2014/main" xmlns="" id="{D99F7FBB-AF3D-416A-A12F-675C1624A375}"/>
              </a:ext>
            </a:extLst>
          </p:cNvPr>
          <p:cNvPicPr>
            <a:picLocks noChangeAspect="1"/>
          </p:cNvPicPr>
          <p:nvPr/>
        </p:nvPicPr>
        <p:blipFill>
          <a:blip r:embed="rId4">
            <a:clrChange>
              <a:clrFrom>
                <a:srgbClr val="F7F0E0"/>
              </a:clrFrom>
              <a:clrTo>
                <a:srgbClr val="F7F0E0">
                  <a:alpha val="0"/>
                </a:srgbClr>
              </a:clrTo>
            </a:clrChange>
          </a:blip>
          <a:stretch>
            <a:fillRect/>
          </a:stretch>
        </p:blipFill>
        <p:spPr>
          <a:xfrm>
            <a:off x="578443" y="2677978"/>
            <a:ext cx="3122313" cy="200389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6658070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Marcador de Posição do Número do Diapositivo 1">
            <a:extLst>
              <a:ext uri="{FF2B5EF4-FFF2-40B4-BE49-F238E27FC236}">
                <a16:creationId xmlns:a16="http://schemas.microsoft.com/office/drawing/2014/main" xmlns="" id="{F038290F-B02E-4404-80EA-74632804C076}"/>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pt-PT" smtClean="0"/>
              <a:t>21</a:t>
            </a:fld>
            <a:endParaRPr lang="pt-PT"/>
          </a:p>
        </p:txBody>
      </p:sp>
      <p:sp>
        <p:nvSpPr>
          <p:cNvPr id="5" name="Retângulo 4">
            <a:extLst>
              <a:ext uri="{FF2B5EF4-FFF2-40B4-BE49-F238E27FC236}">
                <a16:creationId xmlns:a16="http://schemas.microsoft.com/office/drawing/2014/main" xmlns="" id="{D94E3309-98B2-42D8-ABDA-1B40B6D93BBB}"/>
              </a:ext>
            </a:extLst>
          </p:cNvPr>
          <p:cNvSpPr/>
          <p:nvPr/>
        </p:nvSpPr>
        <p:spPr>
          <a:xfrm>
            <a:off x="1316848" y="817464"/>
            <a:ext cx="7359319" cy="2646045"/>
          </a:xfrm>
          <a:prstGeom prst="rect">
            <a:avLst/>
          </a:prstGeom>
        </p:spPr>
        <p:txBody>
          <a:bodyPr wrap="square">
            <a:spAutoFit/>
          </a:bodyPr>
          <a:lstStyle/>
          <a:p>
            <a:pPr marL="85725" indent="0" algn="just">
              <a:lnSpc>
                <a:spcPct val="150000"/>
              </a:lnSpc>
              <a:buNone/>
            </a:pPr>
            <a:r>
              <a:rPr lang="pt-PT" dirty="0">
                <a:latin typeface="Pontano Sans" panose="020B0604020202020204" charset="0"/>
              </a:rPr>
              <a:t>Os transportes desempenham um papel vital na sociedade e na economia. Pelo que, a nossa qualidade de vida depende de um sistema de transportes eficiente e acessível. </a:t>
            </a:r>
          </a:p>
          <a:p>
            <a:pPr marL="85725" indent="0" algn="just">
              <a:lnSpc>
                <a:spcPct val="150000"/>
              </a:lnSpc>
              <a:buNone/>
            </a:pPr>
            <a:r>
              <a:rPr lang="pt-PT" dirty="0">
                <a:latin typeface="Pontano Sans" panose="020B0604020202020204" charset="0"/>
              </a:rPr>
              <a:t>Porém, a utilização destes tem inúmeros impactos, nomeadamente:</a:t>
            </a:r>
          </a:p>
          <a:p>
            <a:pPr marL="85725" indent="0" algn="just">
              <a:lnSpc>
                <a:spcPct val="150000"/>
              </a:lnSpc>
              <a:buNone/>
            </a:pPr>
            <a:r>
              <a:rPr lang="pt-PT" dirty="0">
                <a:latin typeface="Pontano Sans" panose="020B0604020202020204" charset="0"/>
              </a:rPr>
              <a:t>Grande emissão de gases com efeito de estufa e consequentemente contribuem significativamente para as alterações climáticas, visto que a maior parte da energia utilizada pelos transportes provém do petróleo;</a:t>
            </a:r>
          </a:p>
          <a:p>
            <a:pPr marL="85725" indent="0" algn="just">
              <a:lnSpc>
                <a:spcPct val="150000"/>
              </a:lnSpc>
              <a:buNone/>
            </a:pPr>
            <a:r>
              <a:rPr lang="pt-PT" dirty="0">
                <a:latin typeface="Pontano Sans" panose="020B0604020202020204" charset="0"/>
              </a:rPr>
              <a:t>Produção de muito ruído;</a:t>
            </a:r>
          </a:p>
          <a:p>
            <a:pPr marL="85725" indent="0" algn="just">
              <a:lnSpc>
                <a:spcPct val="150000"/>
              </a:lnSpc>
              <a:buNone/>
            </a:pPr>
            <a:r>
              <a:rPr lang="pt-PT" dirty="0">
                <a:latin typeface="Pontano Sans" panose="020B0604020202020204" charset="0"/>
              </a:rPr>
              <a:t>Destruição de habitats (construção de vias de transporte, por exemplo).</a:t>
            </a:r>
          </a:p>
        </p:txBody>
      </p:sp>
      <p:sp>
        <p:nvSpPr>
          <p:cNvPr id="6" name="Retângulo 5">
            <a:extLst>
              <a:ext uri="{FF2B5EF4-FFF2-40B4-BE49-F238E27FC236}">
                <a16:creationId xmlns:a16="http://schemas.microsoft.com/office/drawing/2014/main" xmlns="" id="{AD6160B3-CECD-4446-B8BB-A7FC094BBC44}"/>
              </a:ext>
            </a:extLst>
          </p:cNvPr>
          <p:cNvSpPr/>
          <p:nvPr/>
        </p:nvSpPr>
        <p:spPr>
          <a:xfrm>
            <a:off x="2323668" y="172501"/>
            <a:ext cx="4900701" cy="584775"/>
          </a:xfrm>
          <a:prstGeom prst="rect">
            <a:avLst/>
          </a:prstGeom>
        </p:spPr>
        <p:txBody>
          <a:bodyPr wrap="none">
            <a:spAutoFit/>
          </a:bodyPr>
          <a:lstStyle/>
          <a:p>
            <a:r>
              <a:rPr lang="pt-PT" sz="3200" dirty="0">
                <a:solidFill>
                  <a:schemeClr val="accent1"/>
                </a:solidFill>
                <a:latin typeface="Pontano Sans" panose="020B0604020202020204" charset="0"/>
              </a:rPr>
              <a:t>Importância dos transportes</a:t>
            </a:r>
          </a:p>
        </p:txBody>
      </p:sp>
      <p:pic>
        <p:nvPicPr>
          <p:cNvPr id="10" name="Imagem 9">
            <a:extLst>
              <a:ext uri="{FF2B5EF4-FFF2-40B4-BE49-F238E27FC236}">
                <a16:creationId xmlns:a16="http://schemas.microsoft.com/office/drawing/2014/main" xmlns="" id="{254AFE65-5A82-4086-B730-7C9574784FB6}"/>
              </a:ext>
            </a:extLst>
          </p:cNvPr>
          <p:cNvPicPr>
            <a:picLocks noChangeAspect="1"/>
          </p:cNvPicPr>
          <p:nvPr/>
        </p:nvPicPr>
        <p:blipFill rotWithShape="1">
          <a:blip r:embed="rId2"/>
          <a:srcRect t="22490" b="24200"/>
          <a:stretch/>
        </p:blipFill>
        <p:spPr>
          <a:xfrm>
            <a:off x="535040" y="3625593"/>
            <a:ext cx="2430300" cy="1295586"/>
          </a:xfrm>
          <a:prstGeom prst="rect">
            <a:avLst/>
          </a:prstGeom>
          <a:ln>
            <a:noFill/>
          </a:ln>
          <a:effectLst>
            <a:softEdge rad="112500"/>
          </a:effectLst>
        </p:spPr>
      </p:pic>
      <p:pic>
        <p:nvPicPr>
          <p:cNvPr id="11" name="Picture 8" descr="Environmental impacts of land use have been underestimated">
            <a:extLst>
              <a:ext uri="{FF2B5EF4-FFF2-40B4-BE49-F238E27FC236}">
                <a16:creationId xmlns:a16="http://schemas.microsoft.com/office/drawing/2014/main" xmlns="" id="{5B5267B2-9551-410B-97AF-0D9B9CFD0C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9444" y="3625593"/>
            <a:ext cx="2467361" cy="13135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2" name="Imagem 11">
            <a:extLst>
              <a:ext uri="{FF2B5EF4-FFF2-40B4-BE49-F238E27FC236}">
                <a16:creationId xmlns:a16="http://schemas.microsoft.com/office/drawing/2014/main" xmlns="" id="{A6A67C10-3B4A-4964-8586-F94455F14BF6}"/>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5980909" y="3593546"/>
            <a:ext cx="2193752" cy="1313559"/>
          </a:xfrm>
          <a:prstGeom prst="rect">
            <a:avLst/>
          </a:prstGeom>
          <a:ln>
            <a:noFill/>
          </a:ln>
          <a:effectLst>
            <a:softEdge rad="112500"/>
          </a:effectLst>
        </p:spPr>
      </p:pic>
    </p:spTree>
    <p:extLst>
      <p:ext uri="{BB962C8B-B14F-4D97-AF65-F5344CB8AC3E}">
        <p14:creationId xmlns:p14="http://schemas.microsoft.com/office/powerpoint/2010/main" val="17471963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Marcador de Posição do Número do Diapositivo 1">
            <a:extLst>
              <a:ext uri="{FF2B5EF4-FFF2-40B4-BE49-F238E27FC236}">
                <a16:creationId xmlns:a16="http://schemas.microsoft.com/office/drawing/2014/main" xmlns="" id="{F038290F-B02E-4404-80EA-74632804C076}"/>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pt-PT" smtClean="0"/>
              <a:t>22</a:t>
            </a:fld>
            <a:endParaRPr lang="pt-PT"/>
          </a:p>
        </p:txBody>
      </p:sp>
      <p:sp>
        <p:nvSpPr>
          <p:cNvPr id="5" name="Retângulo 4">
            <a:extLst>
              <a:ext uri="{FF2B5EF4-FFF2-40B4-BE49-F238E27FC236}">
                <a16:creationId xmlns:a16="http://schemas.microsoft.com/office/drawing/2014/main" xmlns="" id="{D94E3309-98B2-42D8-ABDA-1B40B6D93BBB}"/>
              </a:ext>
            </a:extLst>
          </p:cNvPr>
          <p:cNvSpPr/>
          <p:nvPr/>
        </p:nvSpPr>
        <p:spPr>
          <a:xfrm>
            <a:off x="1625201" y="1245908"/>
            <a:ext cx="6841828" cy="3000821"/>
          </a:xfrm>
          <a:prstGeom prst="rect">
            <a:avLst/>
          </a:prstGeom>
        </p:spPr>
        <p:txBody>
          <a:bodyPr wrap="square">
            <a:spAutoFit/>
          </a:bodyPr>
          <a:lstStyle/>
          <a:p>
            <a:pPr marL="85725" indent="0" algn="just">
              <a:lnSpc>
                <a:spcPct val="150000"/>
              </a:lnSpc>
              <a:buNone/>
            </a:pPr>
            <a:r>
              <a:rPr lang="pt-PT" dirty="0">
                <a:latin typeface="Pontano Sans" panose="020B0604020202020204" charset="0"/>
              </a:rPr>
              <a:t>Pelo forma como a sociedade depende dos meios de transporte é impossível,</a:t>
            </a:r>
          </a:p>
          <a:p>
            <a:pPr marL="85725" indent="0" algn="just">
              <a:lnSpc>
                <a:spcPct val="150000"/>
              </a:lnSpc>
              <a:buNone/>
            </a:pPr>
            <a:r>
              <a:rPr lang="pt-PT" dirty="0">
                <a:latin typeface="Pontano Sans" panose="020B0604020202020204" charset="0"/>
              </a:rPr>
              <a:t>neste momento, pedir que estes deixem de ser utilizados. No entanto, existem soluções, que estão ao alcance de todos e que podem ajudar a diminuir este enorme problema.</a:t>
            </a:r>
          </a:p>
          <a:p>
            <a:pPr marL="85725" indent="0" algn="just">
              <a:lnSpc>
                <a:spcPct val="150000"/>
              </a:lnSpc>
              <a:buNone/>
            </a:pPr>
            <a:r>
              <a:rPr lang="pt-PT" dirty="0">
                <a:latin typeface="Pontano Sans" panose="020B0604020202020204" charset="0"/>
              </a:rPr>
              <a:t>Por exemplo:</a:t>
            </a:r>
          </a:p>
          <a:p>
            <a:pPr marL="371475" indent="-285750" algn="just">
              <a:lnSpc>
                <a:spcPct val="150000"/>
              </a:lnSpc>
              <a:buFontTx/>
              <a:buChar char="-"/>
            </a:pPr>
            <a:r>
              <a:rPr lang="pt-PT" dirty="0">
                <a:solidFill>
                  <a:srgbClr val="0C0D0E"/>
                </a:solidFill>
                <a:latin typeface="Pontano Sans" panose="020B0604020202020204" charset="0"/>
              </a:rPr>
              <a:t>Andar a pé</a:t>
            </a:r>
          </a:p>
          <a:p>
            <a:pPr marL="371475" indent="-285750" algn="just">
              <a:lnSpc>
                <a:spcPct val="150000"/>
              </a:lnSpc>
              <a:buFontTx/>
              <a:buChar char="-"/>
            </a:pPr>
            <a:r>
              <a:rPr lang="pt-PT" dirty="0">
                <a:solidFill>
                  <a:srgbClr val="0C0D0E"/>
                </a:solidFill>
                <a:latin typeface="Pontano Sans" panose="020B0604020202020204" charset="0"/>
                <a:ea typeface="Calibri" panose="020F0502020204030204" pitchFamily="34" charset="0"/>
                <a:cs typeface="Times New Roman" panose="02020603050405020304" pitchFamily="18" charset="0"/>
              </a:rPr>
              <a:t>Bicicleta</a:t>
            </a:r>
          </a:p>
          <a:p>
            <a:pPr marL="371475" indent="-285750" algn="just">
              <a:lnSpc>
                <a:spcPct val="150000"/>
              </a:lnSpc>
              <a:buFontTx/>
              <a:buChar char="-"/>
            </a:pPr>
            <a:r>
              <a:rPr lang="pt-PT" dirty="0">
                <a:solidFill>
                  <a:srgbClr val="0C0D0E"/>
                </a:solidFill>
                <a:latin typeface="Pontano Sans" panose="020B0604020202020204" charset="0"/>
                <a:ea typeface="Calibri" panose="020F0502020204030204" pitchFamily="34" charset="0"/>
                <a:cs typeface="Times New Roman" panose="02020603050405020304" pitchFamily="18" charset="0"/>
              </a:rPr>
              <a:t>Bicicleta elétrica</a:t>
            </a:r>
          </a:p>
          <a:p>
            <a:pPr marL="371475" indent="-285750" algn="just">
              <a:lnSpc>
                <a:spcPct val="150000"/>
              </a:lnSpc>
              <a:buFontTx/>
              <a:buChar char="-"/>
            </a:pPr>
            <a:r>
              <a:rPr lang="pt-PT" dirty="0">
                <a:solidFill>
                  <a:srgbClr val="0C0D0E"/>
                </a:solidFill>
                <a:latin typeface="Pontano Sans" panose="020B0604020202020204" charset="0"/>
                <a:ea typeface="Calibri" panose="020F0502020204030204" pitchFamily="34" charset="0"/>
                <a:cs typeface="Times New Roman" panose="02020603050405020304" pitchFamily="18" charset="0"/>
              </a:rPr>
              <a:t>Transportes públicos</a:t>
            </a:r>
          </a:p>
          <a:p>
            <a:pPr marL="371475" indent="-285750" algn="just">
              <a:lnSpc>
                <a:spcPct val="150000"/>
              </a:lnSpc>
              <a:buFontTx/>
              <a:buChar char="-"/>
            </a:pPr>
            <a:r>
              <a:rPr lang="pt-PT" dirty="0">
                <a:solidFill>
                  <a:srgbClr val="0C0D0E"/>
                </a:solidFill>
                <a:latin typeface="Pontano Sans" panose="020B0604020202020204" charset="0"/>
              </a:rPr>
              <a:t>Carpooling</a:t>
            </a:r>
          </a:p>
        </p:txBody>
      </p:sp>
      <p:sp>
        <p:nvSpPr>
          <p:cNvPr id="6" name="Retângulo 5">
            <a:extLst>
              <a:ext uri="{FF2B5EF4-FFF2-40B4-BE49-F238E27FC236}">
                <a16:creationId xmlns:a16="http://schemas.microsoft.com/office/drawing/2014/main" xmlns="" id="{AD6160B3-CECD-4446-B8BB-A7FC094BBC44}"/>
              </a:ext>
            </a:extLst>
          </p:cNvPr>
          <p:cNvSpPr/>
          <p:nvPr/>
        </p:nvSpPr>
        <p:spPr>
          <a:xfrm>
            <a:off x="2935975" y="394088"/>
            <a:ext cx="3661580" cy="646331"/>
          </a:xfrm>
          <a:prstGeom prst="rect">
            <a:avLst/>
          </a:prstGeom>
        </p:spPr>
        <p:txBody>
          <a:bodyPr wrap="none">
            <a:spAutoFit/>
          </a:bodyPr>
          <a:lstStyle/>
          <a:p>
            <a:r>
              <a:rPr lang="pt-PT" sz="3600" dirty="0">
                <a:solidFill>
                  <a:schemeClr val="accent1"/>
                </a:solidFill>
                <a:latin typeface="Pontano Sans" panose="020B0604020202020204" charset="0"/>
              </a:rPr>
              <a:t>Algumas soluções</a:t>
            </a:r>
          </a:p>
        </p:txBody>
      </p:sp>
      <p:pic>
        <p:nvPicPr>
          <p:cNvPr id="4" name="Imagem 3">
            <a:extLst>
              <a:ext uri="{FF2B5EF4-FFF2-40B4-BE49-F238E27FC236}">
                <a16:creationId xmlns:a16="http://schemas.microsoft.com/office/drawing/2014/main" xmlns="" id="{F5695979-FAAF-440D-B73D-1C29A1CF65B6}"/>
              </a:ext>
            </a:extLst>
          </p:cNvPr>
          <p:cNvPicPr>
            <a:picLocks noChangeAspect="1"/>
          </p:cNvPicPr>
          <p:nvPr/>
        </p:nvPicPr>
        <p:blipFill>
          <a:blip r:embed="rId2"/>
          <a:stretch>
            <a:fillRect/>
          </a:stretch>
        </p:blipFill>
        <p:spPr>
          <a:xfrm>
            <a:off x="5469227" y="2405471"/>
            <a:ext cx="2049572" cy="2049572"/>
          </a:xfrm>
          <a:prstGeom prst="ellipse">
            <a:avLst/>
          </a:prstGeom>
          <a:ln>
            <a:noFill/>
          </a:ln>
          <a:effectLst>
            <a:softEdge rad="112500"/>
          </a:effectLst>
        </p:spPr>
      </p:pic>
    </p:spTree>
    <p:extLst>
      <p:ext uri="{BB962C8B-B14F-4D97-AF65-F5344CB8AC3E}">
        <p14:creationId xmlns:p14="http://schemas.microsoft.com/office/powerpoint/2010/main" val="33472134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Marcador de Posição do Número do Diapositivo 1">
            <a:extLst>
              <a:ext uri="{FF2B5EF4-FFF2-40B4-BE49-F238E27FC236}">
                <a16:creationId xmlns:a16="http://schemas.microsoft.com/office/drawing/2014/main" xmlns="" id="{F038290F-B02E-4404-80EA-74632804C076}"/>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pt-PT" smtClean="0"/>
              <a:t>23</a:t>
            </a:fld>
            <a:endParaRPr lang="pt-PT"/>
          </a:p>
        </p:txBody>
      </p:sp>
      <p:sp>
        <p:nvSpPr>
          <p:cNvPr id="5" name="Retângulo 4">
            <a:extLst>
              <a:ext uri="{FF2B5EF4-FFF2-40B4-BE49-F238E27FC236}">
                <a16:creationId xmlns:a16="http://schemas.microsoft.com/office/drawing/2014/main" xmlns="" id="{D94E3309-98B2-42D8-ABDA-1B40B6D93BBB}"/>
              </a:ext>
            </a:extLst>
          </p:cNvPr>
          <p:cNvSpPr/>
          <p:nvPr/>
        </p:nvSpPr>
        <p:spPr>
          <a:xfrm>
            <a:off x="1476337" y="1128950"/>
            <a:ext cx="6841828" cy="1999715"/>
          </a:xfrm>
          <a:prstGeom prst="rect">
            <a:avLst/>
          </a:prstGeom>
        </p:spPr>
        <p:txBody>
          <a:bodyPr wrap="square">
            <a:spAutoFit/>
          </a:bodyPr>
          <a:lstStyle/>
          <a:p>
            <a:pPr marL="85725" indent="0" algn="just">
              <a:lnSpc>
                <a:spcPct val="150000"/>
              </a:lnSpc>
              <a:buNone/>
            </a:pPr>
            <a:r>
              <a:rPr lang="pt-PT" dirty="0">
                <a:latin typeface="Pontano Sans" panose="020B0604020202020204" charset="0"/>
                <a:ea typeface="Calibri" panose="020F0502020204030204" pitchFamily="34" charset="0"/>
                <a:cs typeface="Times New Roman" panose="02020603050405020304" pitchFamily="18" charset="0"/>
              </a:rPr>
              <a:t>Quer seja por razões ambientais, económicas ou relacionadas com a saúde utilizar a bicicleta é uma prática muito adotada pelos portugueses nos últimos anos. </a:t>
            </a:r>
          </a:p>
          <a:p>
            <a:pPr marL="85725" indent="0" algn="just">
              <a:lnSpc>
                <a:spcPct val="150000"/>
              </a:lnSpc>
              <a:buNone/>
            </a:pPr>
            <a:r>
              <a:rPr lang="pt-PT" dirty="0">
                <a:latin typeface="Pontano Sans" panose="020B0604020202020204" charset="0"/>
                <a:ea typeface="Calibri" panose="020F0502020204030204" pitchFamily="34" charset="0"/>
                <a:cs typeface="Times New Roman" panose="02020603050405020304" pitchFamily="18" charset="0"/>
              </a:rPr>
              <a:t>Sabiam que?</a:t>
            </a:r>
          </a:p>
          <a:p>
            <a:pPr marL="85725" indent="0" algn="just">
              <a:lnSpc>
                <a:spcPct val="150000"/>
              </a:lnSpc>
              <a:buNone/>
            </a:pPr>
            <a:r>
              <a:rPr lang="pt-PT" dirty="0">
                <a:latin typeface="Pontano Sans" panose="020B0604020202020204" charset="0"/>
                <a:ea typeface="Calibri" panose="020F0502020204030204" pitchFamily="34" charset="0"/>
                <a:cs typeface="Times New Roman" panose="02020603050405020304" pitchFamily="18" charset="0"/>
              </a:rPr>
              <a:t>A sua utilização tem benefícios para o ambiente, e permite ainda poupar dinheiro em comparação com a utilização diária do automóvel, nomeadamente, ao nível do combustível, das portagens, do desgaste e das reparações. </a:t>
            </a:r>
          </a:p>
        </p:txBody>
      </p:sp>
      <p:sp>
        <p:nvSpPr>
          <p:cNvPr id="6" name="Retângulo 5">
            <a:extLst>
              <a:ext uri="{FF2B5EF4-FFF2-40B4-BE49-F238E27FC236}">
                <a16:creationId xmlns:a16="http://schemas.microsoft.com/office/drawing/2014/main" xmlns="" id="{AD6160B3-CECD-4446-B8BB-A7FC094BBC44}"/>
              </a:ext>
            </a:extLst>
          </p:cNvPr>
          <p:cNvSpPr/>
          <p:nvPr/>
        </p:nvSpPr>
        <p:spPr>
          <a:xfrm>
            <a:off x="3759916" y="436618"/>
            <a:ext cx="1805302" cy="646331"/>
          </a:xfrm>
          <a:prstGeom prst="rect">
            <a:avLst/>
          </a:prstGeom>
        </p:spPr>
        <p:txBody>
          <a:bodyPr wrap="none">
            <a:spAutoFit/>
          </a:bodyPr>
          <a:lstStyle/>
          <a:p>
            <a:r>
              <a:rPr lang="pt-PT" sz="3600" dirty="0">
                <a:solidFill>
                  <a:schemeClr val="accent1"/>
                </a:solidFill>
                <a:latin typeface="Pontano Sans" panose="020B0604020202020204" charset="0"/>
              </a:rPr>
              <a:t>Bicicleta</a:t>
            </a:r>
          </a:p>
        </p:txBody>
      </p:sp>
      <p:pic>
        <p:nvPicPr>
          <p:cNvPr id="7" name="Imagem 6">
            <a:extLst>
              <a:ext uri="{FF2B5EF4-FFF2-40B4-BE49-F238E27FC236}">
                <a16:creationId xmlns:a16="http://schemas.microsoft.com/office/drawing/2014/main" xmlns="" id="{77041A79-6CE7-4EFF-BB0D-4530AF3A0195}"/>
              </a:ext>
            </a:extLst>
          </p:cNvPr>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43385" y="2958376"/>
            <a:ext cx="2891601" cy="2185124"/>
          </a:xfrm>
          <a:prstGeom prst="rect">
            <a:avLst/>
          </a:prstGeom>
          <a:noFill/>
          <a:ln>
            <a:noFill/>
          </a:ln>
        </p:spPr>
      </p:pic>
    </p:spTree>
    <p:extLst>
      <p:ext uri="{BB962C8B-B14F-4D97-AF65-F5344CB8AC3E}">
        <p14:creationId xmlns:p14="http://schemas.microsoft.com/office/powerpoint/2010/main" val="30929253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Marcador de Posição do Número do Diapositivo 1">
            <a:extLst>
              <a:ext uri="{FF2B5EF4-FFF2-40B4-BE49-F238E27FC236}">
                <a16:creationId xmlns:a16="http://schemas.microsoft.com/office/drawing/2014/main" xmlns="" id="{F038290F-B02E-4404-80EA-74632804C076}"/>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pt-PT" smtClean="0"/>
              <a:t>24</a:t>
            </a:fld>
            <a:endParaRPr lang="pt-PT"/>
          </a:p>
        </p:txBody>
      </p:sp>
      <p:sp>
        <p:nvSpPr>
          <p:cNvPr id="5" name="Retângulo 4">
            <a:extLst>
              <a:ext uri="{FF2B5EF4-FFF2-40B4-BE49-F238E27FC236}">
                <a16:creationId xmlns:a16="http://schemas.microsoft.com/office/drawing/2014/main" xmlns="" id="{D94E3309-98B2-42D8-ABDA-1B40B6D93BBB}"/>
              </a:ext>
            </a:extLst>
          </p:cNvPr>
          <p:cNvSpPr/>
          <p:nvPr/>
        </p:nvSpPr>
        <p:spPr>
          <a:xfrm>
            <a:off x="1476337" y="1128950"/>
            <a:ext cx="6841828" cy="1999715"/>
          </a:xfrm>
          <a:prstGeom prst="rect">
            <a:avLst/>
          </a:prstGeom>
        </p:spPr>
        <p:txBody>
          <a:bodyPr wrap="square">
            <a:spAutoFit/>
          </a:bodyPr>
          <a:lstStyle/>
          <a:p>
            <a:pPr algn="just">
              <a:lnSpc>
                <a:spcPct val="150000"/>
              </a:lnSpc>
            </a:pPr>
            <a:r>
              <a:rPr lang="pt-PT" dirty="0">
                <a:latin typeface="Pontano Sans" panose="020B0604020202020204" charset="0"/>
              </a:rPr>
              <a:t>Estas bicicletas permitem pedalar ou, se o percurso for mais difícil, ligar o motor elétrico. No entanto, é importante lembrar que são mais caras do que as tradicionais e não conseguem emissões zero. Segundo um guia de compra da Deco Proteste, de 2013, “as [bicicletas] elétricas consomem alguma energia, o que as torna menos ecológicas do que as clássicas. Mas a energia consumida é muito reduzida face a outros veículos motorizados. É o meio de transporte mais próximo da mobilidade sustentável”. </a:t>
            </a:r>
          </a:p>
        </p:txBody>
      </p:sp>
      <p:sp>
        <p:nvSpPr>
          <p:cNvPr id="6" name="Retângulo 5">
            <a:extLst>
              <a:ext uri="{FF2B5EF4-FFF2-40B4-BE49-F238E27FC236}">
                <a16:creationId xmlns:a16="http://schemas.microsoft.com/office/drawing/2014/main" xmlns="" id="{AD6160B3-CECD-4446-B8BB-A7FC094BBC44}"/>
              </a:ext>
            </a:extLst>
          </p:cNvPr>
          <p:cNvSpPr/>
          <p:nvPr/>
        </p:nvSpPr>
        <p:spPr>
          <a:xfrm>
            <a:off x="2920571" y="482619"/>
            <a:ext cx="3308919" cy="646331"/>
          </a:xfrm>
          <a:prstGeom prst="rect">
            <a:avLst/>
          </a:prstGeom>
        </p:spPr>
        <p:txBody>
          <a:bodyPr wrap="none">
            <a:spAutoFit/>
          </a:bodyPr>
          <a:lstStyle/>
          <a:p>
            <a:r>
              <a:rPr lang="pt-PT" sz="3600" dirty="0">
                <a:solidFill>
                  <a:schemeClr val="accent1"/>
                </a:solidFill>
                <a:latin typeface="Pontano Sans" panose="020B0604020202020204" charset="0"/>
              </a:rPr>
              <a:t>Bicicleta Elétrica</a:t>
            </a:r>
          </a:p>
        </p:txBody>
      </p:sp>
      <p:pic>
        <p:nvPicPr>
          <p:cNvPr id="8" name="Imagem 7">
            <a:extLst>
              <a:ext uri="{FF2B5EF4-FFF2-40B4-BE49-F238E27FC236}">
                <a16:creationId xmlns:a16="http://schemas.microsoft.com/office/drawing/2014/main" xmlns="" id="{81CC9CE5-0A1C-4557-8F5A-3C9EE5C83403}"/>
              </a:ext>
            </a:extLst>
          </p:cNvPr>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416717" y="3093302"/>
            <a:ext cx="2812773" cy="1842496"/>
          </a:xfrm>
          <a:prstGeom prst="rect">
            <a:avLst/>
          </a:prstGeom>
          <a:noFill/>
          <a:ln>
            <a:noFill/>
          </a:ln>
        </p:spPr>
      </p:pic>
    </p:spTree>
    <p:extLst>
      <p:ext uri="{BB962C8B-B14F-4D97-AF65-F5344CB8AC3E}">
        <p14:creationId xmlns:p14="http://schemas.microsoft.com/office/powerpoint/2010/main" val="24477157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Marcador de Posição do Número do Diapositivo 1">
            <a:extLst>
              <a:ext uri="{FF2B5EF4-FFF2-40B4-BE49-F238E27FC236}">
                <a16:creationId xmlns:a16="http://schemas.microsoft.com/office/drawing/2014/main" xmlns="" id="{F038290F-B02E-4404-80EA-74632804C076}"/>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pt-PT" smtClean="0"/>
              <a:t>25</a:t>
            </a:fld>
            <a:endParaRPr lang="pt-PT"/>
          </a:p>
        </p:txBody>
      </p:sp>
      <p:sp>
        <p:nvSpPr>
          <p:cNvPr id="5" name="Retângulo 4">
            <a:extLst>
              <a:ext uri="{FF2B5EF4-FFF2-40B4-BE49-F238E27FC236}">
                <a16:creationId xmlns:a16="http://schemas.microsoft.com/office/drawing/2014/main" xmlns="" id="{D94E3309-98B2-42D8-ABDA-1B40B6D93BBB}"/>
              </a:ext>
            </a:extLst>
          </p:cNvPr>
          <p:cNvSpPr/>
          <p:nvPr/>
        </p:nvSpPr>
        <p:spPr>
          <a:xfrm>
            <a:off x="1529500" y="951154"/>
            <a:ext cx="6841828" cy="2153603"/>
          </a:xfrm>
          <a:prstGeom prst="rect">
            <a:avLst/>
          </a:prstGeom>
        </p:spPr>
        <p:txBody>
          <a:bodyPr wrap="square">
            <a:spAutoFit/>
          </a:bodyPr>
          <a:lstStyle/>
          <a:p>
            <a:pPr marL="85725" indent="0" algn="just">
              <a:lnSpc>
                <a:spcPct val="150000"/>
              </a:lnSpc>
              <a:spcAft>
                <a:spcPts val="600"/>
              </a:spcAft>
              <a:buNone/>
            </a:pPr>
            <a:r>
              <a:rPr lang="pt-PT" dirty="0">
                <a:latin typeface="Pontano Sans" panose="020B0604020202020204" charset="0"/>
                <a:ea typeface="Calibri" panose="020F0502020204030204" pitchFamily="34" charset="0"/>
                <a:cs typeface="Times New Roman" panose="02020603050405020304" pitchFamily="18" charset="0"/>
              </a:rPr>
              <a:t>São uma ótima alternativa, e usá-los em vez dos automóveis, pode reduzir as emissões de dióxido de carbono até 85%.</a:t>
            </a:r>
          </a:p>
          <a:p>
            <a:pPr marL="85725" indent="0" algn="just">
              <a:lnSpc>
                <a:spcPct val="150000"/>
              </a:lnSpc>
              <a:spcAft>
                <a:spcPts val="600"/>
              </a:spcAft>
              <a:buNone/>
            </a:pPr>
            <a:r>
              <a:rPr lang="pt-PT" dirty="0">
                <a:latin typeface="Pontano Sans" panose="020B0604020202020204" charset="0"/>
                <a:ea typeface="Calibri" panose="020F0502020204030204" pitchFamily="34" charset="0"/>
                <a:cs typeface="Times New Roman" panose="02020603050405020304" pitchFamily="18" charset="0"/>
              </a:rPr>
              <a:t>Curiosidade: Desde 2000, que o uso de autocarros e comboios no transporte de passageiros a nível Europeu está estagnado e encontra-se abaixo de 20%. No ano de 2016, em Portugal, esta utilização foi de pouco mais de 10%. </a:t>
            </a:r>
          </a:p>
          <a:p>
            <a:pPr marL="85725" indent="0" algn="just">
              <a:lnSpc>
                <a:spcPct val="150000"/>
              </a:lnSpc>
              <a:spcAft>
                <a:spcPts val="600"/>
              </a:spcAft>
              <a:buNone/>
            </a:pPr>
            <a:r>
              <a:rPr lang="pt-PT" dirty="0">
                <a:latin typeface="Pontano Sans" panose="020B0604020202020204" charset="0"/>
                <a:ea typeface="Calibri" panose="020F0502020204030204" pitchFamily="34" charset="0"/>
                <a:cs typeface="Times New Roman" panose="02020603050405020304" pitchFamily="18" charset="0"/>
              </a:rPr>
              <a:t>Para contornar esta situação, são necessários transportes públicos mais acessíveis.</a:t>
            </a:r>
            <a:endParaRPr lang="pt-PT" dirty="0">
              <a:latin typeface="Pontano Sans" panose="020B0604020202020204" charset="0"/>
            </a:endParaRPr>
          </a:p>
        </p:txBody>
      </p:sp>
      <p:sp>
        <p:nvSpPr>
          <p:cNvPr id="6" name="Retângulo 5">
            <a:extLst>
              <a:ext uri="{FF2B5EF4-FFF2-40B4-BE49-F238E27FC236}">
                <a16:creationId xmlns:a16="http://schemas.microsoft.com/office/drawing/2014/main" xmlns="" id="{AD6160B3-CECD-4446-B8BB-A7FC094BBC44}"/>
              </a:ext>
            </a:extLst>
          </p:cNvPr>
          <p:cNvSpPr/>
          <p:nvPr/>
        </p:nvSpPr>
        <p:spPr>
          <a:xfrm>
            <a:off x="2700333" y="366379"/>
            <a:ext cx="3743332" cy="584775"/>
          </a:xfrm>
          <a:prstGeom prst="rect">
            <a:avLst/>
          </a:prstGeom>
        </p:spPr>
        <p:txBody>
          <a:bodyPr wrap="none">
            <a:spAutoFit/>
          </a:bodyPr>
          <a:lstStyle/>
          <a:p>
            <a:r>
              <a:rPr lang="pt-PT" sz="3200" dirty="0">
                <a:solidFill>
                  <a:schemeClr val="accent1"/>
                </a:solidFill>
                <a:latin typeface="Pontano Sans" panose="020B0604020202020204" charset="0"/>
              </a:rPr>
              <a:t>Transportes Públicos</a:t>
            </a:r>
          </a:p>
        </p:txBody>
      </p:sp>
      <p:pic>
        <p:nvPicPr>
          <p:cNvPr id="7" name="Imagem 6">
            <a:extLst>
              <a:ext uri="{FF2B5EF4-FFF2-40B4-BE49-F238E27FC236}">
                <a16:creationId xmlns:a16="http://schemas.microsoft.com/office/drawing/2014/main" xmlns="" id="{4FEBC0D8-63AF-4655-8DC8-5BD934EDFF70}"/>
              </a:ext>
            </a:extLst>
          </p:cNvPr>
          <p:cNvPicPr/>
          <p:nvPr/>
        </p:nvPicPr>
        <p:blipFill rotWithShape="1">
          <a:blip r:embed="rId2" cstate="print">
            <a:extLst>
              <a:ext uri="{28A0092B-C50C-407E-A947-70E740481C1C}">
                <a14:useLocalDpi xmlns:a14="http://schemas.microsoft.com/office/drawing/2010/main" val="0"/>
              </a:ext>
            </a:extLst>
          </a:blip>
          <a:srcRect l="19576"/>
          <a:stretch/>
        </p:blipFill>
        <p:spPr bwMode="auto">
          <a:xfrm>
            <a:off x="3434108" y="3269136"/>
            <a:ext cx="2445905" cy="1588653"/>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234303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Marcador de Posição do Número do Diapositivo 1">
            <a:extLst>
              <a:ext uri="{FF2B5EF4-FFF2-40B4-BE49-F238E27FC236}">
                <a16:creationId xmlns:a16="http://schemas.microsoft.com/office/drawing/2014/main" xmlns="" id="{F038290F-B02E-4404-80EA-74632804C076}"/>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pt-PT" smtClean="0"/>
              <a:t>26</a:t>
            </a:fld>
            <a:endParaRPr lang="pt-PT"/>
          </a:p>
        </p:txBody>
      </p:sp>
      <p:sp>
        <p:nvSpPr>
          <p:cNvPr id="5" name="Retângulo 4">
            <a:extLst>
              <a:ext uri="{FF2B5EF4-FFF2-40B4-BE49-F238E27FC236}">
                <a16:creationId xmlns:a16="http://schemas.microsoft.com/office/drawing/2014/main" xmlns="" id="{D94E3309-98B2-42D8-ABDA-1B40B6D93BBB}"/>
              </a:ext>
            </a:extLst>
          </p:cNvPr>
          <p:cNvSpPr/>
          <p:nvPr/>
        </p:nvSpPr>
        <p:spPr>
          <a:xfrm>
            <a:off x="1455072" y="1473548"/>
            <a:ext cx="6841828" cy="1353384"/>
          </a:xfrm>
          <a:prstGeom prst="rect">
            <a:avLst/>
          </a:prstGeom>
        </p:spPr>
        <p:txBody>
          <a:bodyPr wrap="square">
            <a:spAutoFit/>
          </a:bodyPr>
          <a:lstStyle/>
          <a:p>
            <a:pPr marL="85725" indent="0" algn="just">
              <a:lnSpc>
                <a:spcPct val="150000"/>
              </a:lnSpc>
              <a:buNone/>
            </a:pPr>
            <a:r>
              <a:rPr lang="pt-PT" dirty="0">
                <a:latin typeface="Pontano Sans" panose="020B0604020202020204" charset="0"/>
                <a:ea typeface="Calibri" panose="020F0502020204030204" pitchFamily="34" charset="0"/>
                <a:cs typeface="Times New Roman" panose="02020603050405020304" pitchFamily="18" charset="0"/>
              </a:rPr>
              <a:t>Este conceito é simples e consiste em partilhar o automóvel, assim como as suas despesas, com alguém que faça o mesmo trajeto. </a:t>
            </a:r>
          </a:p>
          <a:p>
            <a:pPr marL="85725" indent="0" algn="just">
              <a:lnSpc>
                <a:spcPct val="150000"/>
              </a:lnSpc>
              <a:buNone/>
            </a:pPr>
            <a:r>
              <a:rPr lang="pt-PT" dirty="0">
                <a:latin typeface="Pontano Sans" panose="020B0604020202020204" charset="0"/>
                <a:ea typeface="Calibri" panose="020F0502020204030204" pitchFamily="34" charset="0"/>
                <a:cs typeface="Times New Roman" panose="02020603050405020304" pitchFamily="18" charset="0"/>
              </a:rPr>
              <a:t>Tanto pode ser aplicado em viagens ocasionais, como numa ida de Lisboa ao Porto, ou nas viagens do quotidiano do trabalho para casa e vice-versa. </a:t>
            </a:r>
          </a:p>
        </p:txBody>
      </p:sp>
      <p:sp>
        <p:nvSpPr>
          <p:cNvPr id="6" name="Retângulo 5">
            <a:extLst>
              <a:ext uri="{FF2B5EF4-FFF2-40B4-BE49-F238E27FC236}">
                <a16:creationId xmlns:a16="http://schemas.microsoft.com/office/drawing/2014/main" xmlns="" id="{AD6160B3-CECD-4446-B8BB-A7FC094BBC44}"/>
              </a:ext>
            </a:extLst>
          </p:cNvPr>
          <p:cNvSpPr/>
          <p:nvPr/>
        </p:nvSpPr>
        <p:spPr>
          <a:xfrm>
            <a:off x="3372964" y="708017"/>
            <a:ext cx="2244525" cy="646331"/>
          </a:xfrm>
          <a:prstGeom prst="rect">
            <a:avLst/>
          </a:prstGeom>
        </p:spPr>
        <p:txBody>
          <a:bodyPr wrap="none">
            <a:spAutoFit/>
          </a:bodyPr>
          <a:lstStyle/>
          <a:p>
            <a:r>
              <a:rPr lang="pt-PT" sz="3600" dirty="0" err="1">
                <a:solidFill>
                  <a:schemeClr val="accent1"/>
                </a:solidFill>
                <a:latin typeface="Pontano Sans" panose="020B0604020202020204" charset="0"/>
              </a:rPr>
              <a:t>Carpooling</a:t>
            </a:r>
            <a:endParaRPr lang="pt-PT" sz="3600" dirty="0">
              <a:solidFill>
                <a:schemeClr val="accent1"/>
              </a:solidFill>
              <a:latin typeface="Pontano Sans" panose="020B0604020202020204" charset="0"/>
            </a:endParaRPr>
          </a:p>
        </p:txBody>
      </p:sp>
      <p:pic>
        <p:nvPicPr>
          <p:cNvPr id="8" name="Imagem 7">
            <a:extLst>
              <a:ext uri="{FF2B5EF4-FFF2-40B4-BE49-F238E27FC236}">
                <a16:creationId xmlns:a16="http://schemas.microsoft.com/office/drawing/2014/main" xmlns="" id="{6E161EF7-B52E-45F0-8D35-9353DE8556D9}"/>
              </a:ext>
            </a:extLst>
          </p:cNvPr>
          <p:cNvPicPr>
            <a:picLocks noChangeAspect="1"/>
          </p:cNvPicPr>
          <p:nvPr/>
        </p:nvPicPr>
        <p:blipFill rotWithShape="1">
          <a:blip r:embed="rId3">
            <a:clrChange>
              <a:clrFrom>
                <a:srgbClr val="F5F5F5"/>
              </a:clrFrom>
              <a:clrTo>
                <a:srgbClr val="F5F5F5">
                  <a:alpha val="0"/>
                </a:srgbClr>
              </a:clrTo>
            </a:clrChange>
          </a:blip>
          <a:srcRect t="11232" b="17389"/>
          <a:stretch/>
        </p:blipFill>
        <p:spPr>
          <a:xfrm>
            <a:off x="3473630" y="2971602"/>
            <a:ext cx="2491235" cy="1778249"/>
          </a:xfrm>
          <a:prstGeom prst="rect">
            <a:avLst/>
          </a:prstGeom>
        </p:spPr>
      </p:pic>
      <p:sp>
        <p:nvSpPr>
          <p:cNvPr id="7" name="Seta: Circular 7">
            <a:hlinkClick r:id="rId4" action="ppaction://hlinksldjump"/>
            <a:extLst>
              <a:ext uri="{FF2B5EF4-FFF2-40B4-BE49-F238E27FC236}">
                <a16:creationId xmlns:a16="http://schemas.microsoft.com/office/drawing/2014/main" xmlns="" id="{0B0A4551-C888-49F9-82C0-8D0C4E6A12B6}"/>
              </a:ext>
            </a:extLst>
          </p:cNvPr>
          <p:cNvSpPr/>
          <p:nvPr/>
        </p:nvSpPr>
        <p:spPr>
          <a:xfrm>
            <a:off x="0" y="4016572"/>
            <a:ext cx="1173082" cy="1466557"/>
          </a:xfrm>
          <a:prstGeom prst="circularArrow">
            <a:avLst>
              <a:gd name="adj1" fmla="val 12500"/>
              <a:gd name="adj2" fmla="val 1068703"/>
              <a:gd name="adj3" fmla="val 20457681"/>
              <a:gd name="adj4" fmla="val 10875305"/>
              <a:gd name="adj5" fmla="val 12500"/>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r>
              <a:rPr lang="pt-PT" sz="1050" dirty="0">
                <a:solidFill>
                  <a:srgbClr val="000000"/>
                </a:solidFill>
                <a:latin typeface="Arial"/>
                <a:hlinkClick r:id="rId5" action="ppaction://hlinksldjump"/>
              </a:rPr>
              <a:t>Voltar à página inicial</a:t>
            </a:r>
            <a:endParaRPr lang="pt-PT" sz="1050" dirty="0">
              <a:solidFill>
                <a:srgbClr val="000000"/>
              </a:solidFill>
              <a:latin typeface="Arial"/>
            </a:endParaRPr>
          </a:p>
        </p:txBody>
      </p:sp>
    </p:spTree>
    <p:extLst>
      <p:ext uri="{BB962C8B-B14F-4D97-AF65-F5344CB8AC3E}">
        <p14:creationId xmlns:p14="http://schemas.microsoft.com/office/powerpoint/2010/main" val="7833207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22"/>
          <p:cNvSpPr txBox="1">
            <a:spLocks noGrp="1"/>
          </p:cNvSpPr>
          <p:nvPr>
            <p:ph type="title"/>
          </p:nvPr>
        </p:nvSpPr>
        <p:spPr>
          <a:xfrm>
            <a:off x="3822000" y="397798"/>
            <a:ext cx="4864800" cy="690900"/>
          </a:xfrm>
          <a:prstGeom prst="rect">
            <a:avLst/>
          </a:prstGeom>
        </p:spPr>
        <p:txBody>
          <a:bodyPr spcFirstLastPara="1" wrap="square" lIns="91425" tIns="91425" rIns="91425" bIns="91425" anchor="b" anchorCtr="0">
            <a:noAutofit/>
          </a:bodyPr>
          <a:lstStyle/>
          <a:p>
            <a:pPr defTabSz="685800"/>
            <a:r>
              <a:rPr lang="pt-PT" dirty="0">
                <a:latin typeface="Pontano Sans" panose="020B0604020202020204" charset="0"/>
                <a:cs typeface="Calibri" panose="020F0502020204030204" pitchFamily="34" charset="0"/>
              </a:rPr>
              <a:t>Sabias que?</a:t>
            </a:r>
          </a:p>
        </p:txBody>
      </p:sp>
      <p:pic>
        <p:nvPicPr>
          <p:cNvPr id="187" name="Google Shape;187;p22"/>
          <p:cNvPicPr preferRelativeResize="0"/>
          <p:nvPr/>
        </p:nvPicPr>
        <p:blipFill>
          <a:blip r:embed="rId3"/>
          <a:srcRect/>
          <a:stretch/>
        </p:blipFill>
        <p:spPr>
          <a:xfrm rot="441569">
            <a:off x="78791" y="358090"/>
            <a:ext cx="2449393" cy="2793638"/>
          </a:xfrm>
          <a:custGeom>
            <a:avLst/>
            <a:gdLst/>
            <a:ahLst/>
            <a:cxnLst/>
            <a:rect l="l" t="t" r="r" b="b"/>
            <a:pathLst>
              <a:path w="17426" h="21367" extrusionOk="0">
                <a:moveTo>
                  <a:pt x="2010" y="0"/>
                </a:moveTo>
                <a:cubicBezTo>
                  <a:pt x="2010" y="0"/>
                  <a:pt x="-1914" y="9793"/>
                  <a:pt x="1203" y="15697"/>
                </a:cubicBezTo>
                <a:cubicBezTo>
                  <a:pt x="4320" y="21600"/>
                  <a:pt x="13293" y="21366"/>
                  <a:pt x="13293" y="21366"/>
                </a:cubicBezTo>
                <a:cubicBezTo>
                  <a:pt x="13293" y="21366"/>
                  <a:pt x="19686" y="16253"/>
                  <a:pt x="16569" y="10352"/>
                </a:cubicBezTo>
                <a:cubicBezTo>
                  <a:pt x="13452" y="4452"/>
                  <a:pt x="2010" y="0"/>
                  <a:pt x="2010" y="0"/>
                </a:cubicBezTo>
                <a:close/>
              </a:path>
            </a:pathLst>
          </a:custGeom>
          <a:noFill/>
          <a:ln>
            <a:noFill/>
          </a:ln>
        </p:spPr>
      </p:pic>
      <p:sp>
        <p:nvSpPr>
          <p:cNvPr id="8" name="Google Shape;185;p22">
            <a:extLst>
              <a:ext uri="{FF2B5EF4-FFF2-40B4-BE49-F238E27FC236}">
                <a16:creationId xmlns:a16="http://schemas.microsoft.com/office/drawing/2014/main" xmlns="" id="{067E49D2-366B-4B49-88E1-E71FC184F1BA}"/>
              </a:ext>
            </a:extLst>
          </p:cNvPr>
          <p:cNvSpPr txBox="1">
            <a:spLocks/>
          </p:cNvSpPr>
          <p:nvPr/>
        </p:nvSpPr>
        <p:spPr>
          <a:xfrm>
            <a:off x="3821999" y="1088698"/>
            <a:ext cx="5119981" cy="342788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l" rtl="0">
              <a:lnSpc>
                <a:spcPct val="100000"/>
              </a:lnSpc>
              <a:spcBef>
                <a:spcPts val="600"/>
              </a:spcBef>
              <a:spcAft>
                <a:spcPts val="0"/>
              </a:spcAft>
              <a:buClr>
                <a:schemeClr val="accent1"/>
              </a:buClr>
              <a:buSzPts val="1400"/>
              <a:buFont typeface="Pontano Sans"/>
              <a:buChar char="⊷"/>
              <a:defRPr sz="1400" b="0" i="0" u="none" strike="noStrike" cap="none">
                <a:solidFill>
                  <a:schemeClr val="dk1"/>
                </a:solidFill>
                <a:latin typeface="Pontano Sans"/>
                <a:ea typeface="Pontano Sans"/>
                <a:cs typeface="Pontano Sans"/>
                <a:sym typeface="Pontano Sans"/>
              </a:defRPr>
            </a:lvl1pPr>
            <a:lvl2pPr marL="914400" marR="0" lvl="1" indent="-317500" algn="l" rtl="0">
              <a:lnSpc>
                <a:spcPct val="100000"/>
              </a:lnSpc>
              <a:spcBef>
                <a:spcPts val="0"/>
              </a:spcBef>
              <a:spcAft>
                <a:spcPts val="0"/>
              </a:spcAft>
              <a:buClr>
                <a:schemeClr val="accent1"/>
              </a:buClr>
              <a:buSzPts val="1400"/>
              <a:buFont typeface="Pontano Sans"/>
              <a:buChar char="⊶"/>
              <a:defRPr sz="1400" b="0" i="0" u="none" strike="noStrike" cap="none">
                <a:solidFill>
                  <a:schemeClr val="dk1"/>
                </a:solidFill>
                <a:latin typeface="Pontano Sans"/>
                <a:ea typeface="Pontano Sans"/>
                <a:cs typeface="Pontano Sans"/>
                <a:sym typeface="Pontano Sans"/>
              </a:defRPr>
            </a:lvl2pPr>
            <a:lvl3pPr marL="1371600" marR="0" lvl="2" indent="-317500" algn="l" rtl="0">
              <a:lnSpc>
                <a:spcPct val="100000"/>
              </a:lnSpc>
              <a:spcBef>
                <a:spcPts val="0"/>
              </a:spcBef>
              <a:spcAft>
                <a:spcPts val="0"/>
              </a:spcAft>
              <a:buClr>
                <a:schemeClr val="accent1"/>
              </a:buClr>
              <a:buSzPts val="1400"/>
              <a:buFont typeface="Pontano Sans"/>
              <a:buChar char="⊸"/>
              <a:defRPr sz="1400" b="0" i="0" u="none" strike="noStrike" cap="none">
                <a:solidFill>
                  <a:schemeClr val="dk1"/>
                </a:solidFill>
                <a:latin typeface="Pontano Sans"/>
                <a:ea typeface="Pontano Sans"/>
                <a:cs typeface="Pontano Sans"/>
                <a:sym typeface="Pontano Sans"/>
              </a:defRPr>
            </a:lvl3pPr>
            <a:lvl4pPr marL="1828800" marR="0" lvl="3" indent="-317500" algn="l" rtl="0">
              <a:lnSpc>
                <a:spcPct val="100000"/>
              </a:lnSpc>
              <a:spcBef>
                <a:spcPts val="0"/>
              </a:spcBef>
              <a:spcAft>
                <a:spcPts val="0"/>
              </a:spcAft>
              <a:buClr>
                <a:schemeClr val="dk1"/>
              </a:buClr>
              <a:buSzPts val="1400"/>
              <a:buFont typeface="Pontano Sans"/>
              <a:buChar char="●"/>
              <a:defRPr sz="1400" b="0" i="0" u="none" strike="noStrike" cap="none">
                <a:solidFill>
                  <a:schemeClr val="dk1"/>
                </a:solidFill>
                <a:latin typeface="Pontano Sans"/>
                <a:ea typeface="Pontano Sans"/>
                <a:cs typeface="Pontano Sans"/>
                <a:sym typeface="Pontano Sans"/>
              </a:defRPr>
            </a:lvl4pPr>
            <a:lvl5pPr marL="2286000" marR="0" lvl="4" indent="-317500" algn="l" rtl="0">
              <a:lnSpc>
                <a:spcPct val="100000"/>
              </a:lnSpc>
              <a:spcBef>
                <a:spcPts val="0"/>
              </a:spcBef>
              <a:spcAft>
                <a:spcPts val="0"/>
              </a:spcAft>
              <a:buClr>
                <a:schemeClr val="dk1"/>
              </a:buClr>
              <a:buSzPts val="1400"/>
              <a:buFont typeface="Pontano Sans"/>
              <a:buChar char="○"/>
              <a:defRPr sz="1400" b="0" i="0" u="none" strike="noStrike" cap="none">
                <a:solidFill>
                  <a:schemeClr val="dk1"/>
                </a:solidFill>
                <a:latin typeface="Pontano Sans"/>
                <a:ea typeface="Pontano Sans"/>
                <a:cs typeface="Pontano Sans"/>
                <a:sym typeface="Pontano Sans"/>
              </a:defRPr>
            </a:lvl5pPr>
            <a:lvl6pPr marL="2743200" marR="0" lvl="5" indent="-317500" algn="l" rtl="0">
              <a:lnSpc>
                <a:spcPct val="100000"/>
              </a:lnSpc>
              <a:spcBef>
                <a:spcPts val="0"/>
              </a:spcBef>
              <a:spcAft>
                <a:spcPts val="0"/>
              </a:spcAft>
              <a:buClr>
                <a:schemeClr val="dk1"/>
              </a:buClr>
              <a:buSzPts val="1400"/>
              <a:buFont typeface="Pontano Sans"/>
              <a:buChar char="■"/>
              <a:defRPr sz="1400" b="0" i="0" u="none" strike="noStrike" cap="none">
                <a:solidFill>
                  <a:schemeClr val="dk1"/>
                </a:solidFill>
                <a:latin typeface="Pontano Sans"/>
                <a:ea typeface="Pontano Sans"/>
                <a:cs typeface="Pontano Sans"/>
                <a:sym typeface="Pontano Sans"/>
              </a:defRPr>
            </a:lvl6pPr>
            <a:lvl7pPr marL="3200400" marR="0" lvl="6" indent="-317500" algn="l" rtl="0">
              <a:lnSpc>
                <a:spcPct val="100000"/>
              </a:lnSpc>
              <a:spcBef>
                <a:spcPts val="0"/>
              </a:spcBef>
              <a:spcAft>
                <a:spcPts val="0"/>
              </a:spcAft>
              <a:buClr>
                <a:schemeClr val="dk1"/>
              </a:buClr>
              <a:buSzPts val="1400"/>
              <a:buFont typeface="Pontano Sans"/>
              <a:buChar char="●"/>
              <a:defRPr sz="1400" b="0" i="0" u="none" strike="noStrike" cap="none">
                <a:solidFill>
                  <a:schemeClr val="dk1"/>
                </a:solidFill>
                <a:latin typeface="Pontano Sans"/>
                <a:ea typeface="Pontano Sans"/>
                <a:cs typeface="Pontano Sans"/>
                <a:sym typeface="Pontano Sans"/>
              </a:defRPr>
            </a:lvl7pPr>
            <a:lvl8pPr marL="3657600" marR="0" lvl="7" indent="-317500" algn="l" rtl="0">
              <a:lnSpc>
                <a:spcPct val="100000"/>
              </a:lnSpc>
              <a:spcBef>
                <a:spcPts val="0"/>
              </a:spcBef>
              <a:spcAft>
                <a:spcPts val="0"/>
              </a:spcAft>
              <a:buClr>
                <a:schemeClr val="dk1"/>
              </a:buClr>
              <a:buSzPts val="1400"/>
              <a:buFont typeface="Pontano Sans"/>
              <a:buChar char="○"/>
              <a:defRPr sz="1400" b="0" i="0" u="none" strike="noStrike" cap="none">
                <a:solidFill>
                  <a:schemeClr val="dk1"/>
                </a:solidFill>
                <a:latin typeface="Pontano Sans"/>
                <a:ea typeface="Pontano Sans"/>
                <a:cs typeface="Pontano Sans"/>
                <a:sym typeface="Pontano Sans"/>
              </a:defRPr>
            </a:lvl8pPr>
            <a:lvl9pPr marL="4114800" marR="0" lvl="8" indent="-317500" algn="l" rtl="0">
              <a:lnSpc>
                <a:spcPct val="100000"/>
              </a:lnSpc>
              <a:spcBef>
                <a:spcPts val="0"/>
              </a:spcBef>
              <a:spcAft>
                <a:spcPts val="0"/>
              </a:spcAft>
              <a:buClr>
                <a:schemeClr val="dk1"/>
              </a:buClr>
              <a:buSzPts val="1400"/>
              <a:buFont typeface="Pontano Sans"/>
              <a:buChar char="■"/>
              <a:defRPr sz="1400" b="0" i="0" u="none" strike="noStrike" cap="none">
                <a:solidFill>
                  <a:schemeClr val="dk1"/>
                </a:solidFill>
                <a:latin typeface="Pontano Sans"/>
                <a:ea typeface="Pontano Sans"/>
                <a:cs typeface="Pontano Sans"/>
                <a:sym typeface="Pontano Sans"/>
              </a:defRPr>
            </a:lvl9pPr>
          </a:lstStyle>
          <a:p>
            <a:pPr marL="10001" indent="0" algn="just">
              <a:lnSpc>
                <a:spcPct val="150000"/>
              </a:lnSpc>
              <a:buSzPct val="100000"/>
              <a:buFont typeface="Pontano Sans"/>
              <a:buNone/>
            </a:pPr>
            <a:r>
              <a:rPr lang="pt-PT" dirty="0">
                <a:solidFill>
                  <a:srgbClr val="0C0D0E"/>
                </a:solidFill>
              </a:rPr>
              <a:t>Portugal desperdiça o correspondente a 50 mil refeições diárias, equivalentes a um sexto da produção alimentar em Portugal.</a:t>
            </a:r>
          </a:p>
          <a:p>
            <a:pPr marL="10001" indent="0" algn="just">
              <a:lnSpc>
                <a:spcPct val="150000"/>
              </a:lnSpc>
              <a:buSzPct val="100000"/>
              <a:buFont typeface="Pontano Sans"/>
              <a:buNone/>
            </a:pPr>
            <a:r>
              <a:rPr lang="pt-PT" dirty="0">
                <a:solidFill>
                  <a:srgbClr val="0C0D0E"/>
                </a:solidFill>
                <a:latin typeface="Pontano Sans" panose="020B0604020202020204" charset="0"/>
                <a:cs typeface="Calibri" panose="020F0502020204030204" pitchFamily="34" charset="0"/>
              </a:rPr>
              <a:t>Este desperdício provoca:</a:t>
            </a:r>
          </a:p>
          <a:p>
            <a:pPr marL="171450" indent="-161449" algn="just">
              <a:lnSpc>
                <a:spcPct val="150000"/>
              </a:lnSpc>
              <a:buSzPct val="100000"/>
            </a:pPr>
            <a:r>
              <a:rPr lang="pt-PT" dirty="0">
                <a:solidFill>
                  <a:srgbClr val="0C0D0E"/>
                </a:solidFill>
                <a:latin typeface="Pontano Sans" panose="020B0604020202020204" charset="0"/>
                <a:cs typeface="Calibri" panose="020F0502020204030204" pitchFamily="34" charset="0"/>
              </a:rPr>
              <a:t> Um custo de 600 mil milhões de euros</a:t>
            </a:r>
          </a:p>
          <a:p>
            <a:pPr marL="171450" indent="-161449" algn="just">
              <a:lnSpc>
                <a:spcPct val="150000"/>
              </a:lnSpc>
              <a:buSzPct val="100000"/>
            </a:pPr>
            <a:r>
              <a:rPr lang="pt-PT" dirty="0">
                <a:solidFill>
                  <a:srgbClr val="0C0D0E"/>
                </a:solidFill>
                <a:latin typeface="Pontano Sans" panose="020B0604020202020204" charset="0"/>
                <a:cs typeface="Calibri" panose="020F0502020204030204" pitchFamily="34" charset="0"/>
              </a:rPr>
              <a:t> O aumento das emissões de gases de efeito de estufa</a:t>
            </a:r>
          </a:p>
          <a:p>
            <a:pPr marL="171450" indent="-161449" algn="just">
              <a:lnSpc>
                <a:spcPct val="150000"/>
              </a:lnSpc>
              <a:buSzPct val="100000"/>
            </a:pPr>
            <a:r>
              <a:rPr lang="pt-PT" dirty="0">
                <a:solidFill>
                  <a:srgbClr val="0C0D0E"/>
                </a:solidFill>
                <a:latin typeface="Pontano Sans" panose="020B0604020202020204" charset="0"/>
                <a:cs typeface="Calibri" panose="020F0502020204030204" pitchFamily="34" charset="0"/>
              </a:rPr>
              <a:t> A diminuição das reservas de água potável</a:t>
            </a:r>
          </a:p>
          <a:p>
            <a:pPr marL="171450" indent="-161449" algn="just">
              <a:lnSpc>
                <a:spcPct val="150000"/>
              </a:lnSpc>
              <a:buSzPct val="100000"/>
            </a:pPr>
            <a:r>
              <a:rPr lang="pt-PT">
                <a:solidFill>
                  <a:srgbClr val="0C0D0E"/>
                </a:solidFill>
                <a:latin typeface="Pontano Sans" panose="020B0604020202020204" charset="0"/>
                <a:cs typeface="Calibri" panose="020F0502020204030204" pitchFamily="34" charset="0"/>
              </a:rPr>
              <a:t> Impacto </a:t>
            </a:r>
            <a:r>
              <a:rPr lang="pt-PT" dirty="0">
                <a:solidFill>
                  <a:srgbClr val="0C0D0E"/>
                </a:solidFill>
                <a:latin typeface="Pontano Sans" panose="020B0604020202020204" charset="0"/>
                <a:cs typeface="Calibri" panose="020F0502020204030204" pitchFamily="34" charset="0"/>
              </a:rPr>
              <a:t>na biodiversidade do planeta</a:t>
            </a:r>
          </a:p>
          <a:p>
            <a:pPr marL="10001" indent="0" algn="just">
              <a:lnSpc>
                <a:spcPct val="150000"/>
              </a:lnSpc>
              <a:buSzPct val="100000"/>
              <a:buFont typeface="Pontano Sans"/>
              <a:buNone/>
            </a:pPr>
            <a:endParaRPr lang="pt-PT" dirty="0">
              <a:solidFill>
                <a:srgbClr val="0C0D0E"/>
              </a:solidFill>
              <a:latin typeface="Pontano Sans" panose="020B0604020202020204" charset="0"/>
              <a:cs typeface="Calibri" panose="020F0502020204030204" pitchFamily="34" charset="0"/>
            </a:endParaRPr>
          </a:p>
        </p:txBody>
      </p:sp>
    </p:spTree>
    <p:extLst>
      <p:ext uri="{BB962C8B-B14F-4D97-AF65-F5344CB8AC3E}">
        <p14:creationId xmlns:p14="http://schemas.microsoft.com/office/powerpoint/2010/main" val="31122036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61"/>
        <p:cNvGrpSpPr/>
        <p:nvPr/>
      </p:nvGrpSpPr>
      <p:grpSpPr>
        <a:xfrm>
          <a:off x="0" y="0"/>
          <a:ext cx="0" cy="0"/>
          <a:chOff x="0" y="0"/>
          <a:chExt cx="0" cy="0"/>
        </a:xfrm>
      </p:grpSpPr>
      <p:sp>
        <p:nvSpPr>
          <p:cNvPr id="362" name="Google Shape;362;p38"/>
          <p:cNvSpPr txBox="1">
            <a:spLocks noGrp="1"/>
          </p:cNvSpPr>
          <p:nvPr>
            <p:ph type="title"/>
          </p:nvPr>
        </p:nvSpPr>
        <p:spPr>
          <a:xfrm>
            <a:off x="2881070" y="607458"/>
            <a:ext cx="3041617" cy="690900"/>
          </a:xfrm>
          <a:prstGeom prst="rect">
            <a:avLst/>
          </a:prstGeom>
        </p:spPr>
        <p:txBody>
          <a:bodyPr spcFirstLastPara="1" wrap="square" lIns="91425" tIns="91425" rIns="91425" bIns="91425" anchor="b" anchorCtr="0">
            <a:noAutofit/>
          </a:bodyPr>
          <a:lstStyle/>
          <a:p>
            <a:pPr lvl="0"/>
            <a:r>
              <a:rPr lang="pt-PT" dirty="0"/>
              <a:t>Sustentabilidade</a:t>
            </a:r>
            <a:endParaRPr dirty="0"/>
          </a:p>
        </p:txBody>
      </p:sp>
      <p:sp>
        <p:nvSpPr>
          <p:cNvPr id="363" name="Google Shape;363;p38"/>
          <p:cNvSpPr txBox="1">
            <a:spLocks noGrp="1"/>
          </p:cNvSpPr>
          <p:nvPr>
            <p:ph type="body" idx="1"/>
          </p:nvPr>
        </p:nvSpPr>
        <p:spPr>
          <a:xfrm>
            <a:off x="350559" y="1580796"/>
            <a:ext cx="8535724" cy="3148976"/>
          </a:xfrm>
          <a:prstGeom prst="rect">
            <a:avLst/>
          </a:prstGeom>
        </p:spPr>
        <p:txBody>
          <a:bodyPr spcFirstLastPara="1" wrap="square" lIns="91425" tIns="91425" rIns="91425" bIns="91425" anchor="t" anchorCtr="0">
            <a:noAutofit/>
          </a:bodyPr>
          <a:lstStyle/>
          <a:p>
            <a:pPr marL="85725" indent="0" algn="just">
              <a:lnSpc>
                <a:spcPct val="150000"/>
              </a:lnSpc>
              <a:buNone/>
            </a:pPr>
            <a:r>
              <a:rPr lang="pt-PT" sz="1400" dirty="0">
                <a:solidFill>
                  <a:srgbClr val="0C0D0E"/>
                </a:solidFill>
              </a:rPr>
              <a:t>A utilização indiscriminada dos recursos naturais, desde a obtenção das matérias-primas, dos processos de produção e serviços até a disposição final do produto após o uso, e os resultantes impactos negativos que isso causa ao meio ambiente, tem feito com que a sociedade se preocupe cada vez mais com a diminuição da qualidade e da quantidade dos recursos disponíveis na cadeia em que se vive.</a:t>
            </a:r>
          </a:p>
          <a:p>
            <a:pPr marL="85725" indent="0" algn="just">
              <a:lnSpc>
                <a:spcPct val="150000"/>
              </a:lnSpc>
              <a:buNone/>
            </a:pPr>
            <a:r>
              <a:rPr lang="pt-PT" sz="1400" dirty="0">
                <a:solidFill>
                  <a:srgbClr val="0C0D0E"/>
                </a:solidFill>
              </a:rPr>
              <a:t>Alguns produtos podem ser considerados sustentáveis por gerar menos perdas, por serem recicláveis ou mais duráveis. Outros porque contêm menos substâncias prejudiciais ou tóxicas, ou porque o seu processo de produção consome menos energia.</a:t>
            </a:r>
          </a:p>
          <a:p>
            <a:pPr marL="0" lvl="0" indent="0" algn="l" rtl="0">
              <a:lnSpc>
                <a:spcPct val="150000"/>
              </a:lnSpc>
              <a:spcBef>
                <a:spcPts val="600"/>
              </a:spcBef>
              <a:spcAft>
                <a:spcPts val="0"/>
              </a:spcAft>
              <a:buNone/>
            </a:pPr>
            <a:endParaRPr lang="en-US" sz="1400" dirty="0">
              <a:solidFill>
                <a:srgbClr val="0C0D0E"/>
              </a:solidFill>
            </a:endParaRPr>
          </a:p>
        </p:txBody>
      </p:sp>
      <p:pic>
        <p:nvPicPr>
          <p:cNvPr id="6" name="Imagem 5">
            <a:extLst>
              <a:ext uri="{FF2B5EF4-FFF2-40B4-BE49-F238E27FC236}">
                <a16:creationId xmlns:a16="http://schemas.microsoft.com/office/drawing/2014/main" xmlns="" id="{A3B607BD-FE53-4CE9-B3D3-56D14BB7A17D}"/>
              </a:ext>
            </a:extLst>
          </p:cNvPr>
          <p:cNvPicPr>
            <a:picLocks noChangeAspect="1"/>
          </p:cNvPicPr>
          <p:nvPr/>
        </p:nvPicPr>
        <p:blipFill rotWithShape="1">
          <a:blip r:embed="rId3"/>
          <a:srcRect l="2120" t="3357" r="3708" b="4849"/>
          <a:stretch/>
        </p:blipFill>
        <p:spPr>
          <a:xfrm>
            <a:off x="7384433" y="186156"/>
            <a:ext cx="1589122" cy="1533503"/>
          </a:xfrm>
          <a:prstGeom prst="rect">
            <a:avLst/>
          </a:prstGeom>
          <a:ln>
            <a:noFill/>
          </a:ln>
          <a:effectLst>
            <a:softEdge rad="112500"/>
          </a:effectLst>
        </p:spPr>
      </p:pic>
    </p:spTree>
    <p:extLst>
      <p:ext uri="{BB962C8B-B14F-4D97-AF65-F5344CB8AC3E}">
        <p14:creationId xmlns:p14="http://schemas.microsoft.com/office/powerpoint/2010/main" val="36382628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Marcador de Posição do Número do Diapositivo 1">
            <a:extLst>
              <a:ext uri="{FF2B5EF4-FFF2-40B4-BE49-F238E27FC236}">
                <a16:creationId xmlns:a16="http://schemas.microsoft.com/office/drawing/2014/main" xmlns="" id="{F038290F-B02E-4404-80EA-74632804C076}"/>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pt-PT" smtClean="0"/>
              <a:t>29</a:t>
            </a:fld>
            <a:endParaRPr lang="pt-PT"/>
          </a:p>
        </p:txBody>
      </p:sp>
      <p:sp>
        <p:nvSpPr>
          <p:cNvPr id="5" name="Retângulo 4">
            <a:extLst>
              <a:ext uri="{FF2B5EF4-FFF2-40B4-BE49-F238E27FC236}">
                <a16:creationId xmlns:a16="http://schemas.microsoft.com/office/drawing/2014/main" xmlns="" id="{D94E3309-98B2-42D8-ABDA-1B40B6D93BBB}"/>
              </a:ext>
            </a:extLst>
          </p:cNvPr>
          <p:cNvSpPr/>
          <p:nvPr/>
        </p:nvSpPr>
        <p:spPr>
          <a:xfrm>
            <a:off x="1292689" y="1057493"/>
            <a:ext cx="6841828" cy="1021883"/>
          </a:xfrm>
          <a:prstGeom prst="rect">
            <a:avLst/>
          </a:prstGeom>
        </p:spPr>
        <p:txBody>
          <a:bodyPr wrap="square">
            <a:spAutoFit/>
          </a:bodyPr>
          <a:lstStyle/>
          <a:p>
            <a:pPr marL="85725" indent="0" algn="just">
              <a:lnSpc>
                <a:spcPct val="150000"/>
              </a:lnSpc>
              <a:buNone/>
            </a:pPr>
            <a:r>
              <a:rPr lang="pt-PT" dirty="0">
                <a:latin typeface="Pontano Sans" panose="020B0604020202020204" charset="0"/>
              </a:rPr>
              <a:t>Para ser mais sustentável na cozinha, pequenas ações podem ser feitas diariamente para evitar o desperdício de água, energia e recursos. </a:t>
            </a:r>
          </a:p>
          <a:p>
            <a:pPr marL="85725" indent="0" algn="just">
              <a:lnSpc>
                <a:spcPct val="150000"/>
              </a:lnSpc>
              <a:buNone/>
            </a:pPr>
            <a:endParaRPr lang="pt-PT" dirty="0"/>
          </a:p>
        </p:txBody>
      </p:sp>
      <p:sp>
        <p:nvSpPr>
          <p:cNvPr id="6" name="Retângulo 5">
            <a:extLst>
              <a:ext uri="{FF2B5EF4-FFF2-40B4-BE49-F238E27FC236}">
                <a16:creationId xmlns:a16="http://schemas.microsoft.com/office/drawing/2014/main" xmlns="" id="{AD6160B3-CECD-4446-B8BB-A7FC094BBC44}"/>
              </a:ext>
            </a:extLst>
          </p:cNvPr>
          <p:cNvSpPr/>
          <p:nvPr/>
        </p:nvSpPr>
        <p:spPr>
          <a:xfrm>
            <a:off x="1009637" y="366614"/>
            <a:ext cx="7893508" cy="646331"/>
          </a:xfrm>
          <a:prstGeom prst="rect">
            <a:avLst/>
          </a:prstGeom>
        </p:spPr>
        <p:txBody>
          <a:bodyPr wrap="none">
            <a:spAutoFit/>
          </a:bodyPr>
          <a:lstStyle/>
          <a:p>
            <a:r>
              <a:rPr lang="pt-PT" sz="3600" dirty="0">
                <a:solidFill>
                  <a:schemeClr val="accent1"/>
                </a:solidFill>
                <a:latin typeface="Pontano Sans" panose="020B0604020202020204" charset="0"/>
              </a:rPr>
              <a:t>Alternativas sustentáveis para a cozinha</a:t>
            </a:r>
          </a:p>
        </p:txBody>
      </p:sp>
      <p:pic>
        <p:nvPicPr>
          <p:cNvPr id="7" name="Imagem 6">
            <a:extLst>
              <a:ext uri="{FF2B5EF4-FFF2-40B4-BE49-F238E27FC236}">
                <a16:creationId xmlns:a16="http://schemas.microsoft.com/office/drawing/2014/main" xmlns="" id="{14669FCE-F153-48A7-B41D-65150E506EEA}"/>
              </a:ext>
            </a:extLst>
          </p:cNvPr>
          <p:cNvPicPr>
            <a:picLocks noChangeAspect="1"/>
          </p:cNvPicPr>
          <p:nvPr/>
        </p:nvPicPr>
        <p:blipFill>
          <a:blip r:embed="rId3"/>
          <a:stretch>
            <a:fillRect/>
          </a:stretch>
        </p:blipFill>
        <p:spPr>
          <a:xfrm>
            <a:off x="6520892" y="1852179"/>
            <a:ext cx="2382253" cy="1439142"/>
          </a:xfrm>
          <a:prstGeom prst="rect">
            <a:avLst/>
          </a:prstGeom>
          <a:ln>
            <a:noFill/>
          </a:ln>
          <a:effectLst>
            <a:softEdge rad="112500"/>
          </a:effectLst>
        </p:spPr>
      </p:pic>
      <p:sp>
        <p:nvSpPr>
          <p:cNvPr id="3" name="CaixaDeTexto 2">
            <a:extLst>
              <a:ext uri="{FF2B5EF4-FFF2-40B4-BE49-F238E27FC236}">
                <a16:creationId xmlns:a16="http://schemas.microsoft.com/office/drawing/2014/main" xmlns="" id="{52A0DB71-E965-4114-AFF3-FFB88624847B}"/>
              </a:ext>
            </a:extLst>
          </p:cNvPr>
          <p:cNvSpPr txBox="1"/>
          <p:nvPr/>
        </p:nvSpPr>
        <p:spPr>
          <a:xfrm>
            <a:off x="350559" y="1883786"/>
            <a:ext cx="5523768" cy="2893100"/>
          </a:xfrm>
          <a:prstGeom prst="rect">
            <a:avLst/>
          </a:prstGeom>
          <a:noFill/>
        </p:spPr>
        <p:txBody>
          <a:bodyPr wrap="square" rtlCol="0">
            <a:spAutoFit/>
          </a:bodyPr>
          <a:lstStyle/>
          <a:p>
            <a:pPr marL="85725" indent="0" algn="just">
              <a:buNone/>
            </a:pPr>
            <a:r>
              <a:rPr lang="pt-PT" dirty="0">
                <a:latin typeface="Pontano Sans" panose="020B0604020202020204" charset="0"/>
              </a:rPr>
              <a:t>Como por exemplo:</a:t>
            </a:r>
          </a:p>
          <a:p>
            <a:pPr marL="285750" indent="-285750" algn="just">
              <a:buFontTx/>
              <a:buChar char="-"/>
            </a:pPr>
            <a:r>
              <a:rPr lang="pt-PT" dirty="0">
                <a:latin typeface="Pontano Sans" panose="020B0604020202020204" charset="0"/>
              </a:rPr>
              <a:t>Ao lavar os legumes e as verduras, a água absorve alguns nutrientes e pode ser usada para regar plantas;</a:t>
            </a:r>
          </a:p>
          <a:p>
            <a:pPr marL="285750" indent="-285750" algn="just">
              <a:buFontTx/>
              <a:buChar char="-"/>
            </a:pPr>
            <a:r>
              <a:rPr lang="pt-PT" dirty="0">
                <a:latin typeface="Pontano Sans" panose="020B0604020202020204" charset="0"/>
              </a:rPr>
              <a:t>Procurar aparelhos com eficiência energética, com selo de economia de energia;</a:t>
            </a:r>
          </a:p>
          <a:p>
            <a:pPr marL="285750" indent="-285750" algn="just">
              <a:buFontTx/>
              <a:buChar char="-"/>
            </a:pPr>
            <a:r>
              <a:rPr lang="pt-PT" dirty="0">
                <a:latin typeface="Pontano Sans" panose="020B0604020202020204" charset="0"/>
              </a:rPr>
              <a:t>Tirar os aparelhos de </a:t>
            </a:r>
            <a:r>
              <a:rPr lang="pt-PT" i="1" dirty="0" err="1">
                <a:latin typeface="Pontano Sans" panose="020B0604020202020204" charset="0"/>
              </a:rPr>
              <a:t>stand-by</a:t>
            </a:r>
            <a:r>
              <a:rPr lang="pt-PT" dirty="0">
                <a:latin typeface="Pontano Sans" panose="020B0604020202020204" charset="0"/>
              </a:rPr>
              <a:t>, ou seja, só colocar os aparelhos na tomada quando os formos utilizar;</a:t>
            </a:r>
          </a:p>
          <a:p>
            <a:pPr marL="285750" indent="-285750" algn="just">
              <a:buFontTx/>
              <a:buChar char="-"/>
            </a:pPr>
            <a:r>
              <a:rPr lang="pt-PT" dirty="0">
                <a:latin typeface="Pontano Sans" panose="020B0604020202020204" charset="0"/>
              </a:rPr>
              <a:t>Optar por lâmpadas LED ou fluorescentes compactas;</a:t>
            </a:r>
          </a:p>
          <a:p>
            <a:pPr marL="285750" indent="-285750" algn="just">
              <a:buFontTx/>
              <a:buChar char="-"/>
            </a:pPr>
            <a:r>
              <a:rPr lang="pt-PT" dirty="0">
                <a:latin typeface="Pontano Sans" panose="020B0604020202020204" charset="0"/>
              </a:rPr>
              <a:t>Fazer sempre uma separação consciente;</a:t>
            </a:r>
          </a:p>
          <a:p>
            <a:pPr marL="285750" indent="-285750" algn="just">
              <a:buFontTx/>
              <a:buChar char="-"/>
            </a:pPr>
            <a:r>
              <a:rPr lang="pt-PT" dirty="0">
                <a:latin typeface="Pontano Sans" panose="020B0604020202020204" charset="0"/>
              </a:rPr>
              <a:t>Preferir loiça reutilizável à descartável;</a:t>
            </a:r>
          </a:p>
          <a:p>
            <a:pPr marL="285750" indent="-285750" algn="just">
              <a:buFontTx/>
              <a:buChar char="-"/>
            </a:pPr>
            <a:r>
              <a:rPr lang="pt-PT" dirty="0">
                <a:latin typeface="Pontano Sans" panose="020B0604020202020204" charset="0"/>
              </a:rPr>
              <a:t>Preferir esponjas vegetais ou uma escova com pega de metal/madeira às convencionais porque duram mais tempo;</a:t>
            </a:r>
          </a:p>
          <a:p>
            <a:endParaRPr lang="pt-PT" dirty="0"/>
          </a:p>
        </p:txBody>
      </p:sp>
      <p:pic>
        <p:nvPicPr>
          <p:cNvPr id="9" name="Imagem 8">
            <a:extLst>
              <a:ext uri="{FF2B5EF4-FFF2-40B4-BE49-F238E27FC236}">
                <a16:creationId xmlns:a16="http://schemas.microsoft.com/office/drawing/2014/main" xmlns="" id="{E7117D75-198D-4F66-BD6D-9B1ACD685697}"/>
              </a:ext>
            </a:extLst>
          </p:cNvPr>
          <p:cNvPicPr>
            <a:picLocks noChangeAspect="1"/>
          </p:cNvPicPr>
          <p:nvPr/>
        </p:nvPicPr>
        <p:blipFill>
          <a:blip r:embed="rId4"/>
          <a:stretch>
            <a:fillRect/>
          </a:stretch>
        </p:blipFill>
        <p:spPr>
          <a:xfrm>
            <a:off x="6685538" y="3484313"/>
            <a:ext cx="2382253" cy="1462338"/>
          </a:xfrm>
          <a:prstGeom prst="rect">
            <a:avLst/>
          </a:prstGeom>
          <a:ln>
            <a:noFill/>
          </a:ln>
          <a:effectLst>
            <a:softEdge rad="112500"/>
          </a:effectLst>
        </p:spPr>
      </p:pic>
    </p:spTree>
    <p:extLst>
      <p:ext uri="{BB962C8B-B14F-4D97-AF65-F5344CB8AC3E}">
        <p14:creationId xmlns:p14="http://schemas.microsoft.com/office/powerpoint/2010/main" val="5007771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61"/>
        <p:cNvGrpSpPr/>
        <p:nvPr/>
      </p:nvGrpSpPr>
      <p:grpSpPr>
        <a:xfrm>
          <a:off x="0" y="0"/>
          <a:ext cx="0" cy="0"/>
          <a:chOff x="0" y="0"/>
          <a:chExt cx="0" cy="0"/>
        </a:xfrm>
      </p:grpSpPr>
      <p:sp>
        <p:nvSpPr>
          <p:cNvPr id="362" name="Google Shape;362;p38"/>
          <p:cNvSpPr txBox="1">
            <a:spLocks noGrp="1"/>
          </p:cNvSpPr>
          <p:nvPr>
            <p:ph type="title"/>
          </p:nvPr>
        </p:nvSpPr>
        <p:spPr>
          <a:xfrm>
            <a:off x="3211232" y="411211"/>
            <a:ext cx="2721536" cy="690900"/>
          </a:xfrm>
          <a:prstGeom prst="rect">
            <a:avLst/>
          </a:prstGeom>
        </p:spPr>
        <p:txBody>
          <a:bodyPr spcFirstLastPara="1" wrap="square" lIns="91425" tIns="91425" rIns="91425" bIns="91425" anchor="b" anchorCtr="0">
            <a:noAutofit/>
          </a:bodyPr>
          <a:lstStyle/>
          <a:p>
            <a:pPr lvl="0"/>
            <a:r>
              <a:rPr lang="pt-PT" dirty="0"/>
              <a:t>Compostagem</a:t>
            </a:r>
            <a:endParaRPr dirty="0"/>
          </a:p>
        </p:txBody>
      </p:sp>
      <p:sp>
        <p:nvSpPr>
          <p:cNvPr id="363" name="Google Shape;363;p38"/>
          <p:cNvSpPr txBox="1">
            <a:spLocks noGrp="1"/>
          </p:cNvSpPr>
          <p:nvPr>
            <p:ph type="body" idx="1"/>
          </p:nvPr>
        </p:nvSpPr>
        <p:spPr>
          <a:xfrm>
            <a:off x="194775" y="1102111"/>
            <a:ext cx="8630248" cy="3148976"/>
          </a:xfrm>
          <a:prstGeom prst="rect">
            <a:avLst/>
          </a:prstGeom>
        </p:spPr>
        <p:txBody>
          <a:bodyPr spcFirstLastPara="1" wrap="square" lIns="91425" tIns="91425" rIns="91425" bIns="91425" anchor="t" anchorCtr="0">
            <a:noAutofit/>
          </a:bodyPr>
          <a:lstStyle/>
          <a:p>
            <a:pPr marL="85725" indent="0" algn="just">
              <a:buNone/>
            </a:pPr>
            <a:r>
              <a:rPr lang="pt-PT" sz="1400" dirty="0">
                <a:solidFill>
                  <a:srgbClr val="0C0D0E"/>
                </a:solidFill>
                <a:latin typeface="Pontano Sans" panose="020B0604020202020204" charset="0"/>
              </a:rPr>
              <a:t>A compostagem é um processo simples, económico e ecologicamente sustentável. É um processo de transformação de resíduos orgânicos em composto, sendo uma ótima alternativa aos fertilizantes químicos. Cascas de batatas, ou mesmo restos de pão, podem ser transformados em composto, um material orgânico com aspeto de terra, escuro, sem odor e com excelentes qualidades fertilizantes. </a:t>
            </a:r>
          </a:p>
          <a:p>
            <a:pPr marL="85725" indent="0" algn="just">
              <a:spcBef>
                <a:spcPts val="900"/>
              </a:spcBef>
              <a:spcAft>
                <a:spcPts val="900"/>
              </a:spcAft>
              <a:buNone/>
            </a:pPr>
            <a:r>
              <a:rPr lang="pt-PT" sz="1400" dirty="0">
                <a:solidFill>
                  <a:srgbClr val="0C0D0E"/>
                </a:solidFill>
                <a:latin typeface="Pontano Sans" panose="020B0604020202020204" charset="0"/>
                <a:cs typeface="Calibri" panose="020F0502020204030204" pitchFamily="34" charset="0"/>
              </a:rPr>
              <a:t>Deposite-o num local de fácil acesso, em cima da terra, para facilitar a drenagem da água e a entrada de microrganismos benéficos ao solo na pilha de compostagem. Em locais de clima seco, coloque-o debaixo de uma árvore. Em locais onde a chuva é frequente, o compostor deverá ser coberto. </a:t>
            </a:r>
          </a:p>
          <a:p>
            <a:pPr marL="0" lvl="0" indent="0" algn="l" rtl="0">
              <a:spcBef>
                <a:spcPts val="600"/>
              </a:spcBef>
              <a:spcAft>
                <a:spcPts val="0"/>
              </a:spcAft>
              <a:buNone/>
            </a:pPr>
            <a:endParaRPr lang="en-US" sz="1400" dirty="0">
              <a:solidFill>
                <a:srgbClr val="0C0D0E"/>
              </a:solidFill>
            </a:endParaRPr>
          </a:p>
        </p:txBody>
      </p:sp>
      <p:pic>
        <p:nvPicPr>
          <p:cNvPr id="7" name="Picture 2">
            <a:extLst>
              <a:ext uri="{FF2B5EF4-FFF2-40B4-BE49-F238E27FC236}">
                <a16:creationId xmlns:a16="http://schemas.microsoft.com/office/drawing/2014/main" xmlns="" id="{FD1A125D-27EA-401D-B0F2-E4F1C7DA102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38716" y="3021779"/>
            <a:ext cx="2866567" cy="172807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75875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Marcador de Posição do Número do Diapositivo 1">
            <a:extLst>
              <a:ext uri="{FF2B5EF4-FFF2-40B4-BE49-F238E27FC236}">
                <a16:creationId xmlns:a16="http://schemas.microsoft.com/office/drawing/2014/main" xmlns="" id="{F038290F-B02E-4404-80EA-74632804C076}"/>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pt-PT" smtClean="0"/>
              <a:t>31</a:t>
            </a:fld>
            <a:endParaRPr lang="pt-PT"/>
          </a:p>
        </p:txBody>
      </p:sp>
      <p:sp>
        <p:nvSpPr>
          <p:cNvPr id="5" name="Retângulo 4">
            <a:extLst>
              <a:ext uri="{FF2B5EF4-FFF2-40B4-BE49-F238E27FC236}">
                <a16:creationId xmlns:a16="http://schemas.microsoft.com/office/drawing/2014/main" xmlns="" id="{D94E3309-98B2-42D8-ABDA-1B40B6D93BBB}"/>
              </a:ext>
            </a:extLst>
          </p:cNvPr>
          <p:cNvSpPr/>
          <p:nvPr/>
        </p:nvSpPr>
        <p:spPr>
          <a:xfrm>
            <a:off x="624909" y="1531384"/>
            <a:ext cx="8327520" cy="2246769"/>
          </a:xfrm>
          <a:prstGeom prst="rect">
            <a:avLst/>
          </a:prstGeom>
        </p:spPr>
        <p:txBody>
          <a:bodyPr wrap="square">
            <a:spAutoFit/>
          </a:bodyPr>
          <a:lstStyle/>
          <a:p>
            <a:pPr marL="85725" indent="0" algn="just">
              <a:buNone/>
            </a:pPr>
            <a:r>
              <a:rPr lang="pt-PT" dirty="0">
                <a:latin typeface="Pontano Sans" panose="020B0604020202020204" charset="0"/>
              </a:rPr>
              <a:t>Comece por revestir o fundo do compostor com ramos grossos.</a:t>
            </a:r>
          </a:p>
          <a:p>
            <a:pPr marL="85725" indent="0" algn="just">
              <a:buNone/>
            </a:pPr>
            <a:r>
              <a:rPr lang="pt-PT" dirty="0">
                <a:latin typeface="Pontano Sans" panose="020B0604020202020204" charset="0"/>
              </a:rPr>
              <a:t>De seguida, faça uma camada de 5 a 10 cm de altura de resíduos castanhos, cortados em pequenos pedaços (3 a 7 cm), para maximizar a superfície de contacto com os microrganismos. Não corte em partículas demasiado pequenas porque fazer com que haja compactação e se limite a circulação de oxigénio e água.</a:t>
            </a:r>
          </a:p>
          <a:p>
            <a:pPr marL="85725" indent="0" algn="just">
              <a:buNone/>
            </a:pPr>
            <a:r>
              <a:rPr lang="pt-PT" dirty="0">
                <a:latin typeface="Pontano Sans" panose="020B0604020202020204" charset="0"/>
              </a:rPr>
              <a:t>Adicione uma mão cheia de terra ou de composto acelerador, para garantir o início do processo, e adicione uma camada de resíduos verdes.</a:t>
            </a:r>
          </a:p>
          <a:p>
            <a:pPr marL="85725" indent="0" algn="just">
              <a:buNone/>
            </a:pPr>
            <a:r>
              <a:rPr lang="pt-PT" dirty="0">
                <a:latin typeface="Pontano Sans" panose="020B0604020202020204" charset="0"/>
              </a:rPr>
              <a:t>Crie outra camada de resíduos castanhos e repita o processo até a pilha atingir um metro. Quando adicionar uma nova camada, a anterior deverá ser levemente humedecida.</a:t>
            </a:r>
          </a:p>
          <a:p>
            <a:pPr marL="85725" indent="0" algn="just">
              <a:buNone/>
            </a:pPr>
            <a:r>
              <a:rPr lang="pt-PT" dirty="0">
                <a:latin typeface="Pontano Sans" panose="020B0604020202020204" charset="0"/>
              </a:rPr>
              <a:t>A última camada será sempre de resíduos castanhos, para evitar a proliferação de odores, insetos e outros animais indesejáveis.</a:t>
            </a:r>
          </a:p>
        </p:txBody>
      </p:sp>
      <p:sp>
        <p:nvSpPr>
          <p:cNvPr id="6" name="Retângulo 5">
            <a:extLst>
              <a:ext uri="{FF2B5EF4-FFF2-40B4-BE49-F238E27FC236}">
                <a16:creationId xmlns:a16="http://schemas.microsoft.com/office/drawing/2014/main" xmlns="" id="{AD6160B3-CECD-4446-B8BB-A7FC094BBC44}"/>
              </a:ext>
            </a:extLst>
          </p:cNvPr>
          <p:cNvSpPr/>
          <p:nvPr/>
        </p:nvSpPr>
        <p:spPr>
          <a:xfrm>
            <a:off x="2202410" y="638488"/>
            <a:ext cx="5673348" cy="646331"/>
          </a:xfrm>
          <a:prstGeom prst="rect">
            <a:avLst/>
          </a:prstGeom>
        </p:spPr>
        <p:txBody>
          <a:bodyPr wrap="none">
            <a:spAutoFit/>
          </a:bodyPr>
          <a:lstStyle/>
          <a:p>
            <a:r>
              <a:rPr lang="pt-PT" sz="3600" dirty="0">
                <a:solidFill>
                  <a:schemeClr val="accent1"/>
                </a:solidFill>
                <a:latin typeface="Pontano Sans" panose="020B0604020202020204" charset="0"/>
              </a:rPr>
              <a:t>Compostagem por camadas:</a:t>
            </a:r>
          </a:p>
        </p:txBody>
      </p:sp>
      <p:pic>
        <p:nvPicPr>
          <p:cNvPr id="7" name="Imagem 6">
            <a:extLst>
              <a:ext uri="{FF2B5EF4-FFF2-40B4-BE49-F238E27FC236}">
                <a16:creationId xmlns:a16="http://schemas.microsoft.com/office/drawing/2014/main" xmlns="" id="{3682599A-C3DE-41CE-90DE-0C4EBA0A3697}"/>
              </a:ext>
            </a:extLst>
          </p:cNvPr>
          <p:cNvPicPr>
            <a:picLocks noChangeAspect="1"/>
          </p:cNvPicPr>
          <p:nvPr/>
        </p:nvPicPr>
        <p:blipFill>
          <a:blip r:embed="rId3">
            <a:clrChange>
              <a:clrFrom>
                <a:srgbClr val="000000"/>
              </a:clrFrom>
              <a:clrTo>
                <a:srgbClr val="000000">
                  <a:alpha val="0"/>
                </a:srgbClr>
              </a:clrTo>
            </a:clrChange>
          </a:blip>
          <a:stretch>
            <a:fillRect/>
          </a:stretch>
        </p:blipFill>
        <p:spPr>
          <a:xfrm>
            <a:off x="3627926" y="3681072"/>
            <a:ext cx="1736233" cy="1109545"/>
          </a:xfrm>
          <a:prstGeom prst="rect">
            <a:avLst/>
          </a:prstGeom>
        </p:spPr>
      </p:pic>
      <p:pic>
        <p:nvPicPr>
          <p:cNvPr id="9" name="Imagem 8">
            <a:extLst>
              <a:ext uri="{FF2B5EF4-FFF2-40B4-BE49-F238E27FC236}">
                <a16:creationId xmlns:a16="http://schemas.microsoft.com/office/drawing/2014/main" xmlns="" id="{DF112630-B046-4681-9090-95D92FB67683}"/>
              </a:ext>
            </a:extLst>
          </p:cNvPr>
          <p:cNvPicPr>
            <a:picLocks noChangeAspect="1"/>
          </p:cNvPicPr>
          <p:nvPr/>
        </p:nvPicPr>
        <p:blipFill>
          <a:blip r:embed="rId4"/>
          <a:stretch>
            <a:fillRect/>
          </a:stretch>
        </p:blipFill>
        <p:spPr>
          <a:xfrm>
            <a:off x="5449220" y="3681072"/>
            <a:ext cx="1589534" cy="1122179"/>
          </a:xfrm>
          <a:prstGeom prst="rect">
            <a:avLst/>
          </a:prstGeom>
        </p:spPr>
      </p:pic>
    </p:spTree>
    <p:extLst>
      <p:ext uri="{BB962C8B-B14F-4D97-AF65-F5344CB8AC3E}">
        <p14:creationId xmlns:p14="http://schemas.microsoft.com/office/powerpoint/2010/main" val="21377680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Marcador de Posição do Número do Diapositivo 1">
            <a:extLst>
              <a:ext uri="{FF2B5EF4-FFF2-40B4-BE49-F238E27FC236}">
                <a16:creationId xmlns:a16="http://schemas.microsoft.com/office/drawing/2014/main" xmlns="" id="{F038290F-B02E-4404-80EA-74632804C076}"/>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pt-PT" smtClean="0"/>
              <a:t>32</a:t>
            </a:fld>
            <a:endParaRPr lang="pt-PT"/>
          </a:p>
        </p:txBody>
      </p:sp>
      <p:sp>
        <p:nvSpPr>
          <p:cNvPr id="5" name="Retângulo 4">
            <a:extLst>
              <a:ext uri="{FF2B5EF4-FFF2-40B4-BE49-F238E27FC236}">
                <a16:creationId xmlns:a16="http://schemas.microsoft.com/office/drawing/2014/main" xmlns="" id="{D94E3309-98B2-42D8-ABDA-1B40B6D93BBB}"/>
              </a:ext>
            </a:extLst>
          </p:cNvPr>
          <p:cNvSpPr/>
          <p:nvPr/>
        </p:nvSpPr>
        <p:spPr>
          <a:xfrm>
            <a:off x="350559" y="1125076"/>
            <a:ext cx="8442882" cy="1384995"/>
          </a:xfrm>
          <a:prstGeom prst="rect">
            <a:avLst/>
          </a:prstGeom>
        </p:spPr>
        <p:txBody>
          <a:bodyPr wrap="square">
            <a:spAutoFit/>
          </a:bodyPr>
          <a:lstStyle/>
          <a:p>
            <a:pPr marL="85725" algn="just"/>
            <a:r>
              <a:rPr lang="pt-PT" dirty="0">
                <a:latin typeface="Pontano Sans" panose="020B0604020202020204" charset="0"/>
                <a:cs typeface="Calibri" panose="020F0502020204030204" pitchFamily="34" charset="0"/>
              </a:rPr>
              <a:t>Fazer compras a granel é muito fácil e também muito bom. Reduz-se a produção de embalagens de uso único devido aos recipientes de vidro ou sacos de pano. Na arrumação em casa, está tudo organizado em potes ou sacos e é só guardar na despensa. Pode também escolher a exata quantidade do que precisa, fazendo com que se gere menos desperdício, se economize dinheiro e se  alimente muito melhor.</a:t>
            </a:r>
            <a:r>
              <a:rPr lang="pt-PT" b="1" dirty="0">
                <a:latin typeface="Pontano Sans" panose="020B0604020202020204" charset="0"/>
              </a:rPr>
              <a:t> </a:t>
            </a:r>
            <a:r>
              <a:rPr lang="pt-PT" dirty="0">
                <a:latin typeface="Pontano Sans" panose="020B0604020202020204" charset="0"/>
                <a:cs typeface="Calibri" panose="020F0502020204030204" pitchFamily="34" charset="0"/>
              </a:rPr>
              <a:t>Para fazer compras a granel é preciso sacos de panos de vários tamanhos, potes de vidro e um saco de pano grande.</a:t>
            </a:r>
          </a:p>
          <a:p>
            <a:pPr marL="85725" indent="0" algn="just">
              <a:buNone/>
            </a:pPr>
            <a:endParaRPr lang="pt-PT" dirty="0"/>
          </a:p>
        </p:txBody>
      </p:sp>
      <p:sp>
        <p:nvSpPr>
          <p:cNvPr id="6" name="Retângulo 5">
            <a:extLst>
              <a:ext uri="{FF2B5EF4-FFF2-40B4-BE49-F238E27FC236}">
                <a16:creationId xmlns:a16="http://schemas.microsoft.com/office/drawing/2014/main" xmlns="" id="{AD6160B3-CECD-4446-B8BB-A7FC094BBC44}"/>
              </a:ext>
            </a:extLst>
          </p:cNvPr>
          <p:cNvSpPr/>
          <p:nvPr/>
        </p:nvSpPr>
        <p:spPr>
          <a:xfrm>
            <a:off x="899933" y="338092"/>
            <a:ext cx="7893508" cy="646331"/>
          </a:xfrm>
          <a:prstGeom prst="rect">
            <a:avLst/>
          </a:prstGeom>
        </p:spPr>
        <p:txBody>
          <a:bodyPr wrap="none">
            <a:spAutoFit/>
          </a:bodyPr>
          <a:lstStyle/>
          <a:p>
            <a:r>
              <a:rPr lang="pt-PT" sz="3600" dirty="0">
                <a:solidFill>
                  <a:schemeClr val="accent1"/>
                </a:solidFill>
                <a:latin typeface="Pontano Sans" panose="020B0604020202020204" charset="0"/>
              </a:rPr>
              <a:t>Alternativas sustentáveis para a cozinha</a:t>
            </a:r>
          </a:p>
        </p:txBody>
      </p:sp>
      <p:sp>
        <p:nvSpPr>
          <p:cNvPr id="3" name="CaixaDeTexto 2">
            <a:extLst>
              <a:ext uri="{FF2B5EF4-FFF2-40B4-BE49-F238E27FC236}">
                <a16:creationId xmlns:a16="http://schemas.microsoft.com/office/drawing/2014/main" xmlns="" id="{52A0DB71-E965-4114-AFF3-FFB88624847B}"/>
              </a:ext>
            </a:extLst>
          </p:cNvPr>
          <p:cNvSpPr txBox="1"/>
          <p:nvPr/>
        </p:nvSpPr>
        <p:spPr>
          <a:xfrm>
            <a:off x="350559" y="2402370"/>
            <a:ext cx="5523768" cy="2597314"/>
          </a:xfrm>
          <a:prstGeom prst="rect">
            <a:avLst/>
          </a:prstGeom>
          <a:noFill/>
        </p:spPr>
        <p:txBody>
          <a:bodyPr wrap="square" rtlCol="0">
            <a:spAutoFit/>
          </a:bodyPr>
          <a:lstStyle/>
          <a:p>
            <a:pPr marL="85725" indent="0" algn="just">
              <a:lnSpc>
                <a:spcPct val="150000"/>
              </a:lnSpc>
              <a:buNone/>
            </a:pPr>
            <a:r>
              <a:rPr lang="pt-PT" dirty="0">
                <a:latin typeface="Pontano Sans" panose="020B0604020202020204" charset="0"/>
                <a:cs typeface="Calibri" panose="020F0502020204030204" pitchFamily="34" charset="0"/>
              </a:rPr>
              <a:t>Além de produzir menos lixo, comprar comida desta forma tem outras vantagens, como: </a:t>
            </a:r>
          </a:p>
          <a:p>
            <a:pPr marL="285750" indent="-285750" algn="just">
              <a:lnSpc>
                <a:spcPct val="150000"/>
              </a:lnSpc>
              <a:buFontTx/>
              <a:buChar char="-"/>
            </a:pPr>
            <a:r>
              <a:rPr lang="pt-PT" dirty="0">
                <a:latin typeface="Pontano Sans" panose="020B0604020202020204" charset="0"/>
                <a:cs typeface="Calibri" panose="020F0502020204030204" pitchFamily="34" charset="0"/>
              </a:rPr>
              <a:t>Consumir produtos biológicos;</a:t>
            </a:r>
          </a:p>
          <a:p>
            <a:pPr marL="285750" indent="-285750" algn="just">
              <a:lnSpc>
                <a:spcPct val="150000"/>
              </a:lnSpc>
              <a:buFontTx/>
              <a:buChar char="-"/>
            </a:pPr>
            <a:r>
              <a:rPr lang="pt-PT" dirty="0">
                <a:latin typeface="Pontano Sans" panose="020B0604020202020204" charset="0"/>
                <a:cs typeface="Calibri" panose="020F0502020204030204" pitchFamily="34" charset="0"/>
              </a:rPr>
              <a:t>Cozinhar mais em casa;</a:t>
            </a:r>
          </a:p>
          <a:p>
            <a:pPr marL="285750" indent="-285750" algn="just">
              <a:lnSpc>
                <a:spcPct val="150000"/>
              </a:lnSpc>
              <a:buFontTx/>
              <a:buChar char="-"/>
            </a:pPr>
            <a:r>
              <a:rPr lang="pt-PT" dirty="0">
                <a:latin typeface="Pontano Sans" panose="020B0604020202020204" charset="0"/>
                <a:cs typeface="Calibri" panose="020F0502020204030204" pitchFamily="34" charset="0"/>
              </a:rPr>
              <a:t>Economizar dinheiro, comprando só o que realmente se precisa;</a:t>
            </a:r>
          </a:p>
          <a:p>
            <a:pPr marL="285750" indent="-285750" algn="just">
              <a:lnSpc>
                <a:spcPct val="150000"/>
              </a:lnSpc>
              <a:buFontTx/>
              <a:buChar char="-"/>
            </a:pPr>
            <a:r>
              <a:rPr lang="pt-PT" dirty="0">
                <a:latin typeface="Pontano Sans" panose="020B0604020202020204" charset="0"/>
                <a:cs typeface="Calibri" panose="020F0502020204030204" pitchFamily="34" charset="0"/>
              </a:rPr>
              <a:t>Economizar tempo, fazendo compras só uma vez por semana;</a:t>
            </a:r>
          </a:p>
          <a:p>
            <a:pPr marL="285750" indent="-285750" algn="just">
              <a:lnSpc>
                <a:spcPct val="150000"/>
              </a:lnSpc>
              <a:buFontTx/>
              <a:buChar char="-"/>
            </a:pPr>
            <a:r>
              <a:rPr lang="pt-PT" dirty="0">
                <a:latin typeface="Pontano Sans" panose="020B0604020202020204" charset="0"/>
                <a:cs typeface="Calibri" panose="020F0502020204030204" pitchFamily="34" charset="0"/>
              </a:rPr>
              <a:t>Descobrir novos alimentos.</a:t>
            </a:r>
          </a:p>
          <a:p>
            <a:pPr>
              <a:lnSpc>
                <a:spcPct val="150000"/>
              </a:lnSpc>
            </a:pPr>
            <a:endParaRPr lang="pt-PT" sz="1200" dirty="0"/>
          </a:p>
        </p:txBody>
      </p:sp>
      <p:pic>
        <p:nvPicPr>
          <p:cNvPr id="8" name="Picture 2">
            <a:extLst>
              <a:ext uri="{FF2B5EF4-FFF2-40B4-BE49-F238E27FC236}">
                <a16:creationId xmlns:a16="http://schemas.microsoft.com/office/drawing/2014/main" xmlns="" id="{B20FA51F-13A4-4536-85DA-1F86B7A416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61962" y="2510071"/>
            <a:ext cx="2162809" cy="142864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 name="Picture 4">
            <a:extLst>
              <a:ext uri="{FF2B5EF4-FFF2-40B4-BE49-F238E27FC236}">
                <a16:creationId xmlns:a16="http://schemas.microsoft.com/office/drawing/2014/main" xmlns="" id="{22882AE8-F91D-4E54-A7A2-C2219485DB3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00936" y="3518007"/>
            <a:ext cx="2162809" cy="142864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5135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Marcador de Posição do Número do Diapositivo 1">
            <a:extLst>
              <a:ext uri="{FF2B5EF4-FFF2-40B4-BE49-F238E27FC236}">
                <a16:creationId xmlns:a16="http://schemas.microsoft.com/office/drawing/2014/main" xmlns="" id="{F038290F-B02E-4404-80EA-74632804C076}"/>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pt-PT" smtClean="0"/>
              <a:t>33</a:t>
            </a:fld>
            <a:endParaRPr lang="pt-PT"/>
          </a:p>
        </p:txBody>
      </p:sp>
      <p:sp>
        <p:nvSpPr>
          <p:cNvPr id="5" name="Retângulo 4">
            <a:extLst>
              <a:ext uri="{FF2B5EF4-FFF2-40B4-BE49-F238E27FC236}">
                <a16:creationId xmlns:a16="http://schemas.microsoft.com/office/drawing/2014/main" xmlns="" id="{D94E3309-98B2-42D8-ABDA-1B40B6D93BBB}"/>
              </a:ext>
            </a:extLst>
          </p:cNvPr>
          <p:cNvSpPr/>
          <p:nvPr/>
        </p:nvSpPr>
        <p:spPr>
          <a:xfrm>
            <a:off x="498617" y="1343682"/>
            <a:ext cx="5254711" cy="3433440"/>
          </a:xfrm>
          <a:prstGeom prst="rect">
            <a:avLst/>
          </a:prstGeom>
        </p:spPr>
        <p:txBody>
          <a:bodyPr wrap="square">
            <a:spAutoFit/>
          </a:bodyPr>
          <a:lstStyle/>
          <a:p>
            <a:pPr marL="85725" algn="just">
              <a:lnSpc>
                <a:spcPct val="150000"/>
              </a:lnSpc>
              <a:spcBef>
                <a:spcPts val="1125"/>
              </a:spcBef>
            </a:pPr>
            <a:r>
              <a:rPr lang="pt-PT" dirty="0">
                <a:latin typeface="Pontano Sans" panose="020B0604020202020204" charset="0"/>
                <a:cs typeface="Calibri" panose="020F0502020204030204" pitchFamily="34" charset="0"/>
              </a:rPr>
              <a:t>Considera-se desperdício alimentar as perdas que ocorrem em qualquer uma das fases da cadeia alimentar, da produção ao consumo, e que implicam que os alimentos não cumpram o propósito para o qual foram produzidos, isto é, não sejam consumidos.</a:t>
            </a:r>
          </a:p>
          <a:p>
            <a:pPr marL="85725" algn="just">
              <a:lnSpc>
                <a:spcPct val="150000"/>
              </a:lnSpc>
              <a:spcBef>
                <a:spcPts val="1125"/>
              </a:spcBef>
            </a:pPr>
            <a:r>
              <a:rPr lang="pt-PT" dirty="0">
                <a:latin typeface="Pontano Sans" panose="020B0604020202020204" charset="0"/>
                <a:cs typeface="Calibri" panose="020F0502020204030204" pitchFamily="34" charset="0"/>
              </a:rPr>
              <a:t>Estima-se que, em Portugal, sejam desperdiçados anualmente mais de 1 milhão de toneladas de alimentos que dariam para alimentar as 360 mil pessoas que passam fome no nosso país. Todos os anos são enviadas para o lixo 1,3 mil milhões de toneladas de alimentos a nível mundial.</a:t>
            </a:r>
            <a:endParaRPr lang="pt-PT" dirty="0">
              <a:latin typeface="Pontano Sans" panose="020B0604020202020204" charset="0"/>
            </a:endParaRPr>
          </a:p>
        </p:txBody>
      </p:sp>
      <p:sp>
        <p:nvSpPr>
          <p:cNvPr id="6" name="Retângulo 5">
            <a:extLst>
              <a:ext uri="{FF2B5EF4-FFF2-40B4-BE49-F238E27FC236}">
                <a16:creationId xmlns:a16="http://schemas.microsoft.com/office/drawing/2014/main" xmlns="" id="{AD6160B3-CECD-4446-B8BB-A7FC094BBC44}"/>
              </a:ext>
            </a:extLst>
          </p:cNvPr>
          <p:cNvSpPr/>
          <p:nvPr/>
        </p:nvSpPr>
        <p:spPr>
          <a:xfrm>
            <a:off x="2629801" y="536499"/>
            <a:ext cx="4350871" cy="646331"/>
          </a:xfrm>
          <a:prstGeom prst="rect">
            <a:avLst/>
          </a:prstGeom>
        </p:spPr>
        <p:txBody>
          <a:bodyPr wrap="none">
            <a:spAutoFit/>
          </a:bodyPr>
          <a:lstStyle/>
          <a:p>
            <a:r>
              <a:rPr lang="pt-PT" sz="3600" dirty="0">
                <a:solidFill>
                  <a:schemeClr val="accent1"/>
                </a:solidFill>
                <a:latin typeface="Pontano Sans" panose="020B0604020202020204" charset="0"/>
              </a:rPr>
              <a:t>Desperdício Alimentar</a:t>
            </a:r>
          </a:p>
        </p:txBody>
      </p:sp>
      <p:pic>
        <p:nvPicPr>
          <p:cNvPr id="1026" name="Picture 2" descr="Eis como o desperdício alimentar afeta o meio ambiente">
            <a:extLst>
              <a:ext uri="{FF2B5EF4-FFF2-40B4-BE49-F238E27FC236}">
                <a16:creationId xmlns:a16="http://schemas.microsoft.com/office/drawing/2014/main" xmlns="" id="{D7A03C4F-4AFD-47EE-8B40-04E8F1B64B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8028" y="1878639"/>
            <a:ext cx="2817628" cy="158491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8185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Marcador de Posição do Número do Diapositivo 1">
            <a:extLst>
              <a:ext uri="{FF2B5EF4-FFF2-40B4-BE49-F238E27FC236}">
                <a16:creationId xmlns:a16="http://schemas.microsoft.com/office/drawing/2014/main" xmlns="" id="{F038290F-B02E-4404-80EA-74632804C076}"/>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pt-PT" smtClean="0"/>
              <a:t>34</a:t>
            </a:fld>
            <a:endParaRPr lang="pt-PT"/>
          </a:p>
        </p:txBody>
      </p:sp>
      <p:sp>
        <p:nvSpPr>
          <p:cNvPr id="5" name="Retângulo 4">
            <a:extLst>
              <a:ext uri="{FF2B5EF4-FFF2-40B4-BE49-F238E27FC236}">
                <a16:creationId xmlns:a16="http://schemas.microsoft.com/office/drawing/2014/main" xmlns="" id="{D94E3309-98B2-42D8-ABDA-1B40B6D93BBB}"/>
              </a:ext>
            </a:extLst>
          </p:cNvPr>
          <p:cNvSpPr/>
          <p:nvPr/>
        </p:nvSpPr>
        <p:spPr>
          <a:xfrm>
            <a:off x="391753" y="1614826"/>
            <a:ext cx="8360493" cy="1415772"/>
          </a:xfrm>
          <a:prstGeom prst="rect">
            <a:avLst/>
          </a:prstGeom>
        </p:spPr>
        <p:txBody>
          <a:bodyPr wrap="square">
            <a:spAutoFit/>
          </a:bodyPr>
          <a:lstStyle/>
          <a:p>
            <a:pPr marL="85725" indent="0" algn="just">
              <a:buNone/>
            </a:pPr>
            <a:r>
              <a:rPr lang="pt-PT" dirty="0">
                <a:latin typeface="Pontano Sans" panose="020B0604020202020204" charset="0"/>
              </a:rPr>
              <a:t>Existem várias maneiras de reduzir totalmente ou parcialmente este desperdício:</a:t>
            </a:r>
          </a:p>
          <a:p>
            <a:pPr marL="85725" indent="0" algn="just">
              <a:buNone/>
            </a:pPr>
            <a:r>
              <a:rPr lang="pt-PT" dirty="0">
                <a:latin typeface="Pontano Sans" panose="020B0604020202020204" charset="0"/>
              </a:rPr>
              <a:t>Quando se cozinha, às vezes, existe o desperdício de partes de alimentos que poderíamos utilizar para outras confeções, como, por exemplo, as cascas e sobras de determinadas frutas e hortícolas que podem ser utilizadas para fazer chá ou sopa ou a fruta amolecida que pode servir para fazermos batidos ou salada de fruta;</a:t>
            </a:r>
          </a:p>
          <a:p>
            <a:pPr marL="85725" indent="0" algn="just">
              <a:buNone/>
            </a:pPr>
            <a:endParaRPr lang="pt-PT" sz="1600" dirty="0">
              <a:latin typeface="Pontano Sans" panose="020B0604020202020204" charset="0"/>
            </a:endParaRPr>
          </a:p>
        </p:txBody>
      </p:sp>
      <p:sp>
        <p:nvSpPr>
          <p:cNvPr id="6" name="Retângulo 5">
            <a:extLst>
              <a:ext uri="{FF2B5EF4-FFF2-40B4-BE49-F238E27FC236}">
                <a16:creationId xmlns:a16="http://schemas.microsoft.com/office/drawing/2014/main" xmlns="" id="{AD6160B3-CECD-4446-B8BB-A7FC094BBC44}"/>
              </a:ext>
            </a:extLst>
          </p:cNvPr>
          <p:cNvSpPr/>
          <p:nvPr/>
        </p:nvSpPr>
        <p:spPr>
          <a:xfrm>
            <a:off x="2257661" y="740115"/>
            <a:ext cx="4350871" cy="646331"/>
          </a:xfrm>
          <a:prstGeom prst="rect">
            <a:avLst/>
          </a:prstGeom>
        </p:spPr>
        <p:txBody>
          <a:bodyPr wrap="none">
            <a:spAutoFit/>
          </a:bodyPr>
          <a:lstStyle/>
          <a:p>
            <a:r>
              <a:rPr lang="pt-PT" sz="3600" dirty="0">
                <a:solidFill>
                  <a:schemeClr val="accent1"/>
                </a:solidFill>
                <a:latin typeface="Pontano Sans" panose="020B0604020202020204" charset="0"/>
              </a:rPr>
              <a:t>Desperdício Alimentar</a:t>
            </a:r>
          </a:p>
        </p:txBody>
      </p:sp>
      <p:sp>
        <p:nvSpPr>
          <p:cNvPr id="7" name="Retângulo 6">
            <a:extLst>
              <a:ext uri="{FF2B5EF4-FFF2-40B4-BE49-F238E27FC236}">
                <a16:creationId xmlns:a16="http://schemas.microsoft.com/office/drawing/2014/main" xmlns="" id="{04A7B17B-DD5E-4C64-94A7-F5369A17A399}"/>
              </a:ext>
            </a:extLst>
          </p:cNvPr>
          <p:cNvSpPr/>
          <p:nvPr/>
        </p:nvSpPr>
        <p:spPr>
          <a:xfrm>
            <a:off x="391753" y="2574480"/>
            <a:ext cx="8360493" cy="1815882"/>
          </a:xfrm>
          <a:prstGeom prst="rect">
            <a:avLst/>
          </a:prstGeom>
        </p:spPr>
        <p:txBody>
          <a:bodyPr wrap="square">
            <a:spAutoFit/>
          </a:bodyPr>
          <a:lstStyle/>
          <a:p>
            <a:pPr marL="85725" algn="just"/>
            <a:r>
              <a:rPr lang="pt-PT" dirty="0">
                <a:latin typeface="Pontano Sans" panose="020B0604020202020204" charset="0"/>
              </a:rPr>
              <a:t>Durante a confeção de alimentos, deve-se cozinhar apenas a quantidade necessária de comida para que não haja sobras e, se houver, devemos guardá-las no frigorífico e consumi-las antes que estas se estraguem. </a:t>
            </a:r>
          </a:p>
          <a:p>
            <a:pPr marL="85725" indent="0" algn="just">
              <a:buNone/>
            </a:pPr>
            <a:r>
              <a:rPr lang="pt-PT" dirty="0">
                <a:latin typeface="Pontano Sans" panose="020B0604020202020204" charset="0"/>
              </a:rPr>
              <a:t>Deve-se planear as refeições e elaborar uma lista de compras para evitar a compra de alimentos em excesso. Devemos sempre consultar o prazo de validade dos alimentos e escolher os de prazo mais alongado.</a:t>
            </a:r>
          </a:p>
          <a:p>
            <a:pPr marL="85725" indent="0" algn="just">
              <a:buNone/>
            </a:pPr>
            <a:r>
              <a:rPr lang="pt-PT" dirty="0">
                <a:latin typeface="Pontano Sans" panose="020B0604020202020204" charset="0"/>
              </a:rPr>
              <a:t>Não se deve ir às compras com fome para não se comprar nada em excesso.</a:t>
            </a:r>
          </a:p>
          <a:p>
            <a:pPr marL="85725" indent="0" algn="just">
              <a:buNone/>
            </a:pPr>
            <a:r>
              <a:rPr lang="pt-PT" dirty="0">
                <a:latin typeface="Pontano Sans" panose="020B0604020202020204" charset="0"/>
              </a:rPr>
              <a:t>Quando vamos a um restaurante, devemos tentar reduzir ao máximo as sobras de alimentos que ficam no nosso prato, evitando que estas sejam desperdiçadas. </a:t>
            </a:r>
          </a:p>
          <a:p>
            <a:pPr marL="85725" indent="0" algn="just">
              <a:buNone/>
            </a:pPr>
            <a:r>
              <a:rPr lang="pt-PT" dirty="0">
                <a:latin typeface="Pontano Sans" panose="020B0604020202020204" charset="0"/>
              </a:rPr>
              <a:t>Tente ajudar quem passa fome, dando comida que possa ter sobrado a quem mais precisa.</a:t>
            </a:r>
          </a:p>
        </p:txBody>
      </p:sp>
      <p:pic>
        <p:nvPicPr>
          <p:cNvPr id="2052" name="Picture 4" descr="Desperdício de alimentos – Wikipédia, a enciclopédia livre">
            <a:extLst>
              <a:ext uri="{FF2B5EF4-FFF2-40B4-BE49-F238E27FC236}">
                <a16:creationId xmlns:a16="http://schemas.microsoft.com/office/drawing/2014/main" xmlns="" id="{E4B29B2F-037B-4122-98E9-163A454F45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3762" y="139951"/>
            <a:ext cx="1966499" cy="147487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20366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pic>
        <p:nvPicPr>
          <p:cNvPr id="262" name="Google Shape;262;p29"/>
          <p:cNvPicPr preferRelativeResize="0"/>
          <p:nvPr/>
        </p:nvPicPr>
        <p:blipFill>
          <a:blip r:embed="rId3"/>
          <a:srcRect/>
          <a:stretch/>
        </p:blipFill>
        <p:spPr>
          <a:xfrm rot="21373035">
            <a:off x="720355" y="88486"/>
            <a:ext cx="2226126" cy="3046870"/>
          </a:xfrm>
          <a:custGeom>
            <a:avLst/>
            <a:gdLst/>
            <a:ahLst/>
            <a:cxnLst/>
            <a:rect l="l" t="t" r="r" b="b"/>
            <a:pathLst>
              <a:path w="17426" h="21367" extrusionOk="0">
                <a:moveTo>
                  <a:pt x="2010" y="0"/>
                </a:moveTo>
                <a:cubicBezTo>
                  <a:pt x="2010" y="0"/>
                  <a:pt x="-1914" y="9793"/>
                  <a:pt x="1203" y="15697"/>
                </a:cubicBezTo>
                <a:cubicBezTo>
                  <a:pt x="4320" y="21600"/>
                  <a:pt x="13293" y="21366"/>
                  <a:pt x="13293" y="21366"/>
                </a:cubicBezTo>
                <a:cubicBezTo>
                  <a:pt x="13293" y="21366"/>
                  <a:pt x="19686" y="16253"/>
                  <a:pt x="16569" y="10352"/>
                </a:cubicBezTo>
                <a:cubicBezTo>
                  <a:pt x="13452" y="4452"/>
                  <a:pt x="2010" y="0"/>
                  <a:pt x="2010" y="0"/>
                </a:cubicBezTo>
                <a:close/>
              </a:path>
            </a:pathLst>
          </a:custGeom>
          <a:noFill/>
          <a:ln>
            <a:noFill/>
          </a:ln>
        </p:spPr>
      </p:pic>
      <p:sp>
        <p:nvSpPr>
          <p:cNvPr id="10" name="Retângulo 9">
            <a:extLst>
              <a:ext uri="{FF2B5EF4-FFF2-40B4-BE49-F238E27FC236}">
                <a16:creationId xmlns:a16="http://schemas.microsoft.com/office/drawing/2014/main" xmlns="" id="{0F3F002D-6811-4308-81DF-2D8C2287428C}"/>
              </a:ext>
            </a:extLst>
          </p:cNvPr>
          <p:cNvSpPr/>
          <p:nvPr/>
        </p:nvSpPr>
        <p:spPr>
          <a:xfrm>
            <a:off x="4062100" y="600850"/>
            <a:ext cx="3337773" cy="646331"/>
          </a:xfrm>
          <a:prstGeom prst="rect">
            <a:avLst/>
          </a:prstGeom>
        </p:spPr>
        <p:txBody>
          <a:bodyPr wrap="none">
            <a:spAutoFit/>
          </a:bodyPr>
          <a:lstStyle/>
          <a:p>
            <a:r>
              <a:rPr lang="pt-PT" sz="3600" dirty="0">
                <a:solidFill>
                  <a:schemeClr val="accent1"/>
                </a:solidFill>
                <a:latin typeface="Pontano Sans" panose="020B0604020202020204" charset="0"/>
              </a:rPr>
              <a:t>“Too </a:t>
            </a:r>
            <a:r>
              <a:rPr lang="pt-PT" sz="3600" dirty="0" err="1">
                <a:solidFill>
                  <a:schemeClr val="accent1"/>
                </a:solidFill>
                <a:latin typeface="Pontano Sans" panose="020B0604020202020204" charset="0"/>
              </a:rPr>
              <a:t>good</a:t>
            </a:r>
            <a:r>
              <a:rPr lang="pt-PT" sz="3600" dirty="0">
                <a:solidFill>
                  <a:schemeClr val="accent1"/>
                </a:solidFill>
                <a:latin typeface="Pontano Sans" panose="020B0604020202020204" charset="0"/>
              </a:rPr>
              <a:t> to </a:t>
            </a:r>
            <a:r>
              <a:rPr lang="pt-PT" sz="3600" dirty="0" err="1">
                <a:solidFill>
                  <a:schemeClr val="accent1"/>
                </a:solidFill>
                <a:latin typeface="Pontano Sans" panose="020B0604020202020204" charset="0"/>
              </a:rPr>
              <a:t>go</a:t>
            </a:r>
            <a:r>
              <a:rPr lang="pt-PT" sz="3600" dirty="0">
                <a:solidFill>
                  <a:schemeClr val="accent1"/>
                </a:solidFill>
                <a:latin typeface="Pontano Sans" panose="020B0604020202020204" charset="0"/>
              </a:rPr>
              <a:t>”</a:t>
            </a:r>
          </a:p>
        </p:txBody>
      </p:sp>
      <p:sp>
        <p:nvSpPr>
          <p:cNvPr id="2" name="Retângulo 1">
            <a:extLst>
              <a:ext uri="{FF2B5EF4-FFF2-40B4-BE49-F238E27FC236}">
                <a16:creationId xmlns:a16="http://schemas.microsoft.com/office/drawing/2014/main" xmlns="" id="{9DBD4CF7-2EE1-4D92-9E80-9D4DD1D37A65}"/>
              </a:ext>
            </a:extLst>
          </p:cNvPr>
          <p:cNvSpPr/>
          <p:nvPr/>
        </p:nvSpPr>
        <p:spPr>
          <a:xfrm>
            <a:off x="3044563" y="1250274"/>
            <a:ext cx="5971846" cy="2646045"/>
          </a:xfrm>
          <a:prstGeom prst="rect">
            <a:avLst/>
          </a:prstGeom>
        </p:spPr>
        <p:txBody>
          <a:bodyPr wrap="square">
            <a:spAutoFit/>
          </a:bodyPr>
          <a:lstStyle/>
          <a:p>
            <a:pPr marL="85725" indent="0" algn="just">
              <a:lnSpc>
                <a:spcPct val="150000"/>
              </a:lnSpc>
              <a:buNone/>
            </a:pPr>
            <a:r>
              <a:rPr lang="pt-PT" dirty="0">
                <a:latin typeface="Pontano Sans" panose="020B0604020202020204" charset="0"/>
              </a:rPr>
              <a:t>A Too </a:t>
            </a:r>
            <a:r>
              <a:rPr lang="pt-PT" dirty="0" err="1">
                <a:latin typeface="Pontano Sans" panose="020B0604020202020204" charset="0"/>
              </a:rPr>
              <a:t>Good</a:t>
            </a:r>
            <a:r>
              <a:rPr lang="pt-PT" dirty="0">
                <a:latin typeface="Pontano Sans" panose="020B0604020202020204" charset="0"/>
              </a:rPr>
              <a:t> To </a:t>
            </a:r>
            <a:r>
              <a:rPr lang="pt-PT" dirty="0" err="1">
                <a:latin typeface="Pontano Sans" panose="020B0604020202020204" charset="0"/>
              </a:rPr>
              <a:t>Go</a:t>
            </a:r>
            <a:r>
              <a:rPr lang="pt-PT" dirty="0">
                <a:latin typeface="Pontano Sans" panose="020B0604020202020204" charset="0"/>
              </a:rPr>
              <a:t> nasceu, em 2016, com um propósito de reduzir o desperdício alimentar que, todos os anos, chega aos 89 milhões de toneladas, na União Europeia. Uma aplicação pioneira ,  gratuita que combate o desperdício alimentar , e que acabou de chegar, em outubro, a Portugal;</a:t>
            </a:r>
          </a:p>
          <a:p>
            <a:pPr marL="85725" indent="0" algn="just">
              <a:lnSpc>
                <a:spcPct val="150000"/>
              </a:lnSpc>
              <a:buNone/>
            </a:pPr>
            <a:r>
              <a:rPr lang="pt-PT" dirty="0">
                <a:latin typeface="Pontano Sans" panose="020B0604020202020204" charset="0"/>
              </a:rPr>
              <a:t>A aplicação funciona como um conceito “caixa-surpresa”. Quando se encomenda comida de um restaurante, não se sabe o que virá na caixa, daí os preços serem tão irrisórios, ronda os 2 a os 5 euros. No entanto, pede-se “sempre aos restaurantes que coloquem a maior diversidade possível”;</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Marcador de Posição do Número do Diapositivo 1">
            <a:extLst>
              <a:ext uri="{FF2B5EF4-FFF2-40B4-BE49-F238E27FC236}">
                <a16:creationId xmlns:a16="http://schemas.microsoft.com/office/drawing/2014/main" xmlns="" id="{F038290F-B02E-4404-80EA-74632804C076}"/>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pt-PT" smtClean="0"/>
              <a:t>36</a:t>
            </a:fld>
            <a:endParaRPr lang="pt-PT"/>
          </a:p>
        </p:txBody>
      </p:sp>
      <p:sp>
        <p:nvSpPr>
          <p:cNvPr id="5" name="Retângulo 4">
            <a:extLst>
              <a:ext uri="{FF2B5EF4-FFF2-40B4-BE49-F238E27FC236}">
                <a16:creationId xmlns:a16="http://schemas.microsoft.com/office/drawing/2014/main" xmlns="" id="{D94E3309-98B2-42D8-ABDA-1B40B6D93BBB}"/>
              </a:ext>
            </a:extLst>
          </p:cNvPr>
          <p:cNvSpPr/>
          <p:nvPr/>
        </p:nvSpPr>
        <p:spPr>
          <a:xfrm>
            <a:off x="1324836" y="999154"/>
            <a:ext cx="7510820" cy="1030218"/>
          </a:xfrm>
          <a:prstGeom prst="rect">
            <a:avLst/>
          </a:prstGeom>
        </p:spPr>
        <p:txBody>
          <a:bodyPr wrap="square">
            <a:spAutoFit/>
          </a:bodyPr>
          <a:lstStyle/>
          <a:p>
            <a:pPr marL="85725" indent="0" algn="just">
              <a:lnSpc>
                <a:spcPct val="150000"/>
              </a:lnSpc>
              <a:buNone/>
            </a:pPr>
            <a:r>
              <a:rPr lang="pt-PT" dirty="0">
                <a:latin typeface="Pontano Sans" panose="020B0604020202020204" charset="0"/>
              </a:rPr>
              <a:t>No caso de Portugal, a Too </a:t>
            </a:r>
            <a:r>
              <a:rPr lang="pt-PT" dirty="0" err="1">
                <a:latin typeface="Pontano Sans" panose="020B0604020202020204" charset="0"/>
              </a:rPr>
              <a:t>Good</a:t>
            </a:r>
            <a:r>
              <a:rPr lang="pt-PT" dirty="0">
                <a:latin typeface="Pontano Sans" panose="020B0604020202020204" charset="0"/>
              </a:rPr>
              <a:t> To </a:t>
            </a:r>
            <a:r>
              <a:rPr lang="pt-PT" dirty="0" err="1">
                <a:latin typeface="Pontano Sans" panose="020B0604020202020204" charset="0"/>
              </a:rPr>
              <a:t>Go</a:t>
            </a:r>
            <a:r>
              <a:rPr lang="pt-PT" dirty="0">
                <a:latin typeface="Pontano Sans" panose="020B0604020202020204" charset="0"/>
              </a:rPr>
              <a:t> já conta com mais de 50 restaurantes parceiros, sendo que esta, já salvou mais de 23 milhões de refeições, evitando com que 58.000 toneladas de CO2 fossem emitidas para a nossa atmosfera. </a:t>
            </a:r>
          </a:p>
        </p:txBody>
      </p:sp>
      <p:sp>
        <p:nvSpPr>
          <p:cNvPr id="6" name="Retângulo 5">
            <a:extLst>
              <a:ext uri="{FF2B5EF4-FFF2-40B4-BE49-F238E27FC236}">
                <a16:creationId xmlns:a16="http://schemas.microsoft.com/office/drawing/2014/main" xmlns="" id="{AD6160B3-CECD-4446-B8BB-A7FC094BBC44}"/>
              </a:ext>
            </a:extLst>
          </p:cNvPr>
          <p:cNvSpPr/>
          <p:nvPr/>
        </p:nvSpPr>
        <p:spPr>
          <a:xfrm>
            <a:off x="3078640" y="394088"/>
            <a:ext cx="2986715" cy="584775"/>
          </a:xfrm>
          <a:prstGeom prst="rect">
            <a:avLst/>
          </a:prstGeom>
        </p:spPr>
        <p:txBody>
          <a:bodyPr wrap="none">
            <a:spAutoFit/>
          </a:bodyPr>
          <a:lstStyle/>
          <a:p>
            <a:r>
              <a:rPr lang="pt-PT" sz="3200" dirty="0">
                <a:solidFill>
                  <a:schemeClr val="accent1"/>
                </a:solidFill>
                <a:latin typeface="Pontano Sans" panose="020B0604020202020204" charset="0"/>
              </a:rPr>
              <a:t>“Too </a:t>
            </a:r>
            <a:r>
              <a:rPr lang="pt-PT" sz="3200" dirty="0" err="1">
                <a:solidFill>
                  <a:schemeClr val="accent1"/>
                </a:solidFill>
                <a:latin typeface="Pontano Sans" panose="020B0604020202020204" charset="0"/>
              </a:rPr>
              <a:t>good</a:t>
            </a:r>
            <a:r>
              <a:rPr lang="pt-PT" sz="3200" dirty="0">
                <a:solidFill>
                  <a:schemeClr val="accent1"/>
                </a:solidFill>
                <a:latin typeface="Pontano Sans" panose="020B0604020202020204" charset="0"/>
              </a:rPr>
              <a:t> to </a:t>
            </a:r>
            <a:r>
              <a:rPr lang="pt-PT" sz="3200" dirty="0" err="1">
                <a:solidFill>
                  <a:schemeClr val="accent1"/>
                </a:solidFill>
                <a:latin typeface="Pontano Sans" panose="020B0604020202020204" charset="0"/>
              </a:rPr>
              <a:t>go</a:t>
            </a:r>
            <a:r>
              <a:rPr lang="pt-PT" sz="3200" dirty="0">
                <a:solidFill>
                  <a:schemeClr val="accent1"/>
                </a:solidFill>
                <a:latin typeface="Pontano Sans" panose="020B0604020202020204" charset="0"/>
              </a:rPr>
              <a:t>”</a:t>
            </a:r>
          </a:p>
        </p:txBody>
      </p:sp>
      <p:pic>
        <p:nvPicPr>
          <p:cNvPr id="10" name="Imagem 9">
            <a:extLst>
              <a:ext uri="{FF2B5EF4-FFF2-40B4-BE49-F238E27FC236}">
                <a16:creationId xmlns:a16="http://schemas.microsoft.com/office/drawing/2014/main" xmlns="" id="{9F16D109-55B9-49E1-8213-0B9987EC3CE1}"/>
              </a:ext>
            </a:extLst>
          </p:cNvPr>
          <p:cNvPicPr>
            <a:picLocks noChangeAspect="1"/>
          </p:cNvPicPr>
          <p:nvPr/>
        </p:nvPicPr>
        <p:blipFill>
          <a:blip r:embed="rId2"/>
          <a:stretch>
            <a:fillRect/>
          </a:stretch>
        </p:blipFill>
        <p:spPr>
          <a:xfrm>
            <a:off x="1140830" y="2201018"/>
            <a:ext cx="3459967" cy="1754293"/>
          </a:xfrm>
          <a:prstGeom prst="rect">
            <a:avLst/>
          </a:prstGeom>
        </p:spPr>
      </p:pic>
      <p:pic>
        <p:nvPicPr>
          <p:cNvPr id="11" name="Picture 2">
            <a:extLst>
              <a:ext uri="{FF2B5EF4-FFF2-40B4-BE49-F238E27FC236}">
                <a16:creationId xmlns:a16="http://schemas.microsoft.com/office/drawing/2014/main" xmlns="" id="{CF0CCAC0-27D2-4156-9FC5-C979696CD3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4865" y="2201018"/>
            <a:ext cx="2636233" cy="175429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2" name="CaixaDeTexto 11">
            <a:extLst>
              <a:ext uri="{FF2B5EF4-FFF2-40B4-BE49-F238E27FC236}">
                <a16:creationId xmlns:a16="http://schemas.microsoft.com/office/drawing/2014/main" xmlns="" id="{7D569EA1-E0AC-4AB3-87F7-98B8DCBC1877}"/>
              </a:ext>
            </a:extLst>
          </p:cNvPr>
          <p:cNvSpPr txBox="1"/>
          <p:nvPr/>
        </p:nvSpPr>
        <p:spPr>
          <a:xfrm>
            <a:off x="1140830" y="3955310"/>
            <a:ext cx="3569393" cy="415498"/>
          </a:xfrm>
          <a:prstGeom prst="rect">
            <a:avLst/>
          </a:prstGeom>
          <a:noFill/>
        </p:spPr>
        <p:txBody>
          <a:bodyPr wrap="square">
            <a:spAutoFit/>
          </a:bodyPr>
          <a:lstStyle/>
          <a:p>
            <a:pPr defTabSz="685800"/>
            <a:r>
              <a:rPr lang="pt-PT" sz="1050" dirty="0"/>
              <a:t>Relatório técnico sobre a pegada do desperdício alimentar</a:t>
            </a:r>
          </a:p>
        </p:txBody>
      </p:sp>
    </p:spTree>
    <p:extLst>
      <p:ext uri="{BB962C8B-B14F-4D97-AF65-F5344CB8AC3E}">
        <p14:creationId xmlns:p14="http://schemas.microsoft.com/office/powerpoint/2010/main" val="24811670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61"/>
        <p:cNvGrpSpPr/>
        <p:nvPr/>
      </p:nvGrpSpPr>
      <p:grpSpPr>
        <a:xfrm>
          <a:off x="0" y="0"/>
          <a:ext cx="0" cy="0"/>
          <a:chOff x="0" y="0"/>
          <a:chExt cx="0" cy="0"/>
        </a:xfrm>
      </p:grpSpPr>
      <p:sp>
        <p:nvSpPr>
          <p:cNvPr id="362" name="Google Shape;362;p38"/>
          <p:cNvSpPr txBox="1">
            <a:spLocks noGrp="1"/>
          </p:cNvSpPr>
          <p:nvPr>
            <p:ph type="title"/>
          </p:nvPr>
        </p:nvSpPr>
        <p:spPr>
          <a:xfrm>
            <a:off x="3434316" y="282346"/>
            <a:ext cx="5479005" cy="1052393"/>
          </a:xfrm>
          <a:prstGeom prst="rect">
            <a:avLst/>
          </a:prstGeom>
        </p:spPr>
        <p:txBody>
          <a:bodyPr spcFirstLastPara="1" wrap="square" lIns="91425" tIns="91425" rIns="91425" bIns="91425" anchor="b" anchorCtr="0">
            <a:noAutofit/>
          </a:bodyPr>
          <a:lstStyle/>
          <a:p>
            <a:pPr lvl="0" algn="ctr"/>
            <a:r>
              <a:rPr lang="pt-PT" sz="3200" dirty="0">
                <a:latin typeface="Pontano Sans" panose="020B0604020202020204" charset="0"/>
                <a:cs typeface="Calibri" panose="020F0502020204030204" pitchFamily="34" charset="0"/>
              </a:rPr>
              <a:t>País com problemas de desperdício alimentar:</a:t>
            </a:r>
            <a:endParaRPr sz="3200" dirty="0">
              <a:latin typeface="Pontano Sans" panose="020B0604020202020204" charset="0"/>
            </a:endParaRPr>
          </a:p>
        </p:txBody>
      </p:sp>
      <p:sp>
        <p:nvSpPr>
          <p:cNvPr id="363" name="Google Shape;363;p38"/>
          <p:cNvSpPr txBox="1">
            <a:spLocks noGrp="1"/>
          </p:cNvSpPr>
          <p:nvPr>
            <p:ph type="body" idx="1"/>
          </p:nvPr>
        </p:nvSpPr>
        <p:spPr>
          <a:xfrm>
            <a:off x="3842604" y="1334739"/>
            <a:ext cx="5070717" cy="3148976"/>
          </a:xfrm>
          <a:prstGeom prst="rect">
            <a:avLst/>
          </a:prstGeom>
        </p:spPr>
        <p:txBody>
          <a:bodyPr spcFirstLastPara="1" wrap="square" lIns="91425" tIns="91425" rIns="91425" bIns="91425" anchor="t" anchorCtr="0">
            <a:noAutofit/>
          </a:bodyPr>
          <a:lstStyle/>
          <a:p>
            <a:pPr marL="85725" indent="0" algn="just">
              <a:spcBef>
                <a:spcPts val="0"/>
              </a:spcBef>
              <a:spcAft>
                <a:spcPts val="375"/>
              </a:spcAft>
              <a:buNone/>
            </a:pPr>
            <a:r>
              <a:rPr lang="pt-PT" sz="1400" dirty="0">
                <a:solidFill>
                  <a:srgbClr val="0C0D0E"/>
                </a:solidFill>
              </a:rPr>
              <a:t>Embora o Canadá seja um país desenvolvido, é o 4º país com a maior taxa de desperdício alimentar. A cada mês, um total de 17.5 milhões de alimentos são desperdiçados  pelos residentes de Toronto. Cada família deita fora à volta de 275 kg de alimento a cada ano, em Toronto. No país como um todo, 51% do desperdício vem das famílias, 11% dos vendedores industriais e 18% dos alimentos embalados e processados. </a:t>
            </a:r>
          </a:p>
          <a:p>
            <a:pPr marL="0" lvl="0" indent="0" algn="l" rtl="0">
              <a:spcBef>
                <a:spcPts val="600"/>
              </a:spcBef>
              <a:spcAft>
                <a:spcPts val="0"/>
              </a:spcAft>
              <a:buNone/>
            </a:pPr>
            <a:endParaRPr lang="en-US" sz="1400" dirty="0">
              <a:solidFill>
                <a:srgbClr val="0C0D0E"/>
              </a:solidFill>
            </a:endParaRPr>
          </a:p>
        </p:txBody>
      </p:sp>
      <p:pic>
        <p:nvPicPr>
          <p:cNvPr id="7" name="Imagem 6">
            <a:extLst>
              <a:ext uri="{FF2B5EF4-FFF2-40B4-BE49-F238E27FC236}">
                <a16:creationId xmlns:a16="http://schemas.microsoft.com/office/drawing/2014/main" xmlns="" id="{818B6019-21D0-4D12-A368-37F3294BC8C3}"/>
              </a:ext>
            </a:extLst>
          </p:cNvPr>
          <p:cNvPicPr>
            <a:picLocks noChangeAspect="1"/>
          </p:cNvPicPr>
          <p:nvPr/>
        </p:nvPicPr>
        <p:blipFill rotWithShape="1">
          <a:blip r:embed="rId3"/>
          <a:srcRect r="2950" b="16569"/>
          <a:stretch/>
        </p:blipFill>
        <p:spPr>
          <a:xfrm>
            <a:off x="4757790" y="3132258"/>
            <a:ext cx="3623602" cy="1728896"/>
          </a:xfrm>
          <a:prstGeom prst="rect">
            <a:avLst/>
          </a:prstGeom>
          <a:ln>
            <a:noFill/>
          </a:ln>
          <a:effectLst>
            <a:outerShdw blurRad="190500" algn="tl" rotWithShape="0">
              <a:srgbClr val="000000">
                <a:alpha val="70000"/>
              </a:srgbClr>
            </a:outerShdw>
          </a:effectLst>
        </p:spPr>
      </p:pic>
      <p:sp>
        <p:nvSpPr>
          <p:cNvPr id="8" name="Seta: Circular 7">
            <a:hlinkClick r:id="rId4" action="ppaction://hlinksldjump"/>
            <a:extLst>
              <a:ext uri="{FF2B5EF4-FFF2-40B4-BE49-F238E27FC236}">
                <a16:creationId xmlns:a16="http://schemas.microsoft.com/office/drawing/2014/main" xmlns="" id="{0B0A4551-C888-49F9-82C0-8D0C4E6A12B6}"/>
              </a:ext>
            </a:extLst>
          </p:cNvPr>
          <p:cNvSpPr/>
          <p:nvPr/>
        </p:nvSpPr>
        <p:spPr>
          <a:xfrm>
            <a:off x="0" y="3972576"/>
            <a:ext cx="1173082" cy="1466557"/>
          </a:xfrm>
          <a:prstGeom prst="circularArrow">
            <a:avLst>
              <a:gd name="adj1" fmla="val 12500"/>
              <a:gd name="adj2" fmla="val 1068703"/>
              <a:gd name="adj3" fmla="val 20457681"/>
              <a:gd name="adj4" fmla="val 10875305"/>
              <a:gd name="adj5" fmla="val 12500"/>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r>
              <a:rPr lang="pt-PT" sz="1050" dirty="0">
                <a:solidFill>
                  <a:srgbClr val="000000"/>
                </a:solidFill>
                <a:latin typeface="Arial"/>
                <a:hlinkClick r:id="rId5" action="ppaction://hlinksldjump"/>
              </a:rPr>
              <a:t>Voltar à página inicial</a:t>
            </a:r>
            <a:endParaRPr lang="pt-PT" sz="1050" dirty="0">
              <a:solidFill>
                <a:srgbClr val="000000"/>
              </a:solidFill>
              <a:latin typeface="Arial"/>
            </a:endParaRPr>
          </a:p>
        </p:txBody>
      </p:sp>
    </p:spTree>
    <p:extLst>
      <p:ext uri="{BB962C8B-B14F-4D97-AF65-F5344CB8AC3E}">
        <p14:creationId xmlns:p14="http://schemas.microsoft.com/office/powerpoint/2010/main" val="26799847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21"/>
          <p:cNvSpPr txBox="1">
            <a:spLocks noGrp="1"/>
          </p:cNvSpPr>
          <p:nvPr>
            <p:ph type="body" idx="1"/>
          </p:nvPr>
        </p:nvSpPr>
        <p:spPr>
          <a:xfrm>
            <a:off x="3530009" y="1725899"/>
            <a:ext cx="5373846" cy="3187845"/>
          </a:xfrm>
          <a:prstGeom prst="rect">
            <a:avLst/>
          </a:prstGeom>
        </p:spPr>
        <p:txBody>
          <a:bodyPr spcFirstLastPara="1" wrap="square" lIns="91425" tIns="91425" rIns="91425" bIns="91425" anchor="t" anchorCtr="0">
            <a:noAutofit/>
          </a:bodyPr>
          <a:lstStyle/>
          <a:p>
            <a:pPr marL="114300" indent="0" algn="just" fontAlgn="base">
              <a:lnSpc>
                <a:spcPct val="150000"/>
              </a:lnSpc>
              <a:buNone/>
            </a:pPr>
            <a:r>
              <a:rPr lang="pt-PT" sz="1400" dirty="0">
                <a:solidFill>
                  <a:srgbClr val="0C0D0E"/>
                </a:solidFill>
              </a:rPr>
              <a:t>A água é cada vez mais escassa no planeta!</a:t>
            </a:r>
          </a:p>
          <a:p>
            <a:pPr marL="114300" indent="0" algn="just" fontAlgn="base">
              <a:lnSpc>
                <a:spcPct val="150000"/>
              </a:lnSpc>
              <a:buNone/>
            </a:pPr>
            <a:r>
              <a:rPr lang="pt-PT" sz="1400" dirty="0">
                <a:solidFill>
                  <a:srgbClr val="0C0D0E"/>
                </a:solidFill>
              </a:rPr>
              <a:t>Cerca de 800 milhões de pessoas no mundo não têm acesso a água potável e, só na Europa, 19% do território revela "stress" hídrico, não tendo água suficiente para abastecer a população.</a:t>
            </a:r>
          </a:p>
          <a:p>
            <a:pPr marL="114300" indent="0" algn="just" fontAlgn="base">
              <a:lnSpc>
                <a:spcPct val="150000"/>
              </a:lnSpc>
              <a:buNone/>
            </a:pPr>
            <a:r>
              <a:rPr lang="pt-PT" sz="1400" dirty="0">
                <a:solidFill>
                  <a:srgbClr val="0C0D0E"/>
                </a:solidFill>
              </a:rPr>
              <a:t>Em Portugal, os dados apontam para cerca de 3 100 milhões de metros cúbicos de água desperdiçada por ano.  É cerca de 41% da procura total de água, verificando-se que a agricultura é um dos sectores com maior desperdício.</a:t>
            </a:r>
            <a:endParaRPr lang="pt-PT" sz="1400" b="1" dirty="0">
              <a:solidFill>
                <a:srgbClr val="0C0D0E"/>
              </a:solidFill>
            </a:endParaRPr>
          </a:p>
          <a:p>
            <a:pPr marL="0" lvl="0" indent="0" algn="l" rtl="0">
              <a:lnSpc>
                <a:spcPct val="150000"/>
              </a:lnSpc>
              <a:spcBef>
                <a:spcPts val="600"/>
              </a:spcBef>
              <a:spcAft>
                <a:spcPts val="0"/>
              </a:spcAft>
              <a:buNone/>
            </a:pPr>
            <a:endParaRPr sz="1600" dirty="0">
              <a:solidFill>
                <a:srgbClr val="0C0D0E"/>
              </a:solidFill>
            </a:endParaRPr>
          </a:p>
        </p:txBody>
      </p:sp>
      <p:sp>
        <p:nvSpPr>
          <p:cNvPr id="174" name="Google Shape;174;p21"/>
          <p:cNvSpPr txBox="1">
            <a:spLocks noGrp="1"/>
          </p:cNvSpPr>
          <p:nvPr>
            <p:ph type="title"/>
          </p:nvPr>
        </p:nvSpPr>
        <p:spPr>
          <a:xfrm>
            <a:off x="3619982" y="1040986"/>
            <a:ext cx="4864800" cy="697434"/>
          </a:xfrm>
          <a:prstGeom prst="rect">
            <a:avLst/>
          </a:prstGeom>
        </p:spPr>
        <p:txBody>
          <a:bodyPr spcFirstLastPara="1" wrap="square" lIns="91425" tIns="91425" rIns="91425" bIns="91425" anchor="b" anchorCtr="0">
            <a:noAutofit/>
          </a:bodyPr>
          <a:lstStyle/>
          <a:p>
            <a:pPr lvl="0"/>
            <a:r>
              <a:rPr lang="pt-PT" dirty="0"/>
              <a:t>Sabias que?</a:t>
            </a:r>
            <a:endParaRPr dirty="0"/>
          </a:p>
        </p:txBody>
      </p:sp>
      <p:pic>
        <p:nvPicPr>
          <p:cNvPr id="177" name="Google Shape;177;p21"/>
          <p:cNvPicPr preferRelativeResize="0"/>
          <p:nvPr/>
        </p:nvPicPr>
        <p:blipFill>
          <a:blip r:embed="rId3"/>
          <a:srcRect/>
          <a:stretch/>
        </p:blipFill>
        <p:spPr>
          <a:xfrm rot="136920">
            <a:off x="189779" y="247230"/>
            <a:ext cx="2205511" cy="2982381"/>
          </a:xfrm>
          <a:custGeom>
            <a:avLst/>
            <a:gdLst/>
            <a:ahLst/>
            <a:cxnLst/>
            <a:rect l="l" t="t" r="r" b="b"/>
            <a:pathLst>
              <a:path w="17426" h="21367" extrusionOk="0">
                <a:moveTo>
                  <a:pt x="2010" y="0"/>
                </a:moveTo>
                <a:cubicBezTo>
                  <a:pt x="2010" y="0"/>
                  <a:pt x="-1914" y="9793"/>
                  <a:pt x="1203" y="15697"/>
                </a:cubicBezTo>
                <a:cubicBezTo>
                  <a:pt x="4320" y="21600"/>
                  <a:pt x="13293" y="21366"/>
                  <a:pt x="13293" y="21366"/>
                </a:cubicBezTo>
                <a:cubicBezTo>
                  <a:pt x="13293" y="21366"/>
                  <a:pt x="19686" y="16253"/>
                  <a:pt x="16569" y="10352"/>
                </a:cubicBezTo>
                <a:cubicBezTo>
                  <a:pt x="13452" y="4452"/>
                  <a:pt x="2010" y="0"/>
                  <a:pt x="2010" y="0"/>
                </a:cubicBezTo>
                <a:close/>
              </a:path>
            </a:pathLst>
          </a:custGeom>
          <a:noFill/>
          <a:ln>
            <a:noFill/>
          </a:ln>
        </p:spPr>
      </p:pic>
    </p:spTree>
    <p:extLst>
      <p:ext uri="{BB962C8B-B14F-4D97-AF65-F5344CB8AC3E}">
        <p14:creationId xmlns:p14="http://schemas.microsoft.com/office/powerpoint/2010/main" val="29450125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22"/>
          <p:cNvSpPr txBox="1">
            <a:spLocks noGrp="1"/>
          </p:cNvSpPr>
          <p:nvPr>
            <p:ph type="title"/>
          </p:nvPr>
        </p:nvSpPr>
        <p:spPr>
          <a:xfrm>
            <a:off x="3822000" y="893225"/>
            <a:ext cx="4864800" cy="690900"/>
          </a:xfrm>
          <a:prstGeom prst="rect">
            <a:avLst/>
          </a:prstGeom>
        </p:spPr>
        <p:txBody>
          <a:bodyPr spcFirstLastPara="1" wrap="square" lIns="91425" tIns="91425" rIns="91425" bIns="91425" anchor="b" anchorCtr="0">
            <a:noAutofit/>
          </a:bodyPr>
          <a:lstStyle/>
          <a:p>
            <a:pPr lvl="0"/>
            <a:r>
              <a:rPr lang="pt-PT" dirty="0"/>
              <a:t>Água: Um Recurso Vital</a:t>
            </a:r>
            <a:endParaRPr dirty="0"/>
          </a:p>
        </p:txBody>
      </p:sp>
      <p:sp>
        <p:nvSpPr>
          <p:cNvPr id="185" name="Google Shape;185;p22"/>
          <p:cNvSpPr txBox="1">
            <a:spLocks noGrp="1"/>
          </p:cNvSpPr>
          <p:nvPr>
            <p:ph type="body" idx="3"/>
          </p:nvPr>
        </p:nvSpPr>
        <p:spPr>
          <a:xfrm>
            <a:off x="3757876" y="1777175"/>
            <a:ext cx="5210540" cy="3196494"/>
          </a:xfrm>
          <a:prstGeom prst="rect">
            <a:avLst/>
          </a:prstGeom>
        </p:spPr>
        <p:txBody>
          <a:bodyPr spcFirstLastPara="1" wrap="square" lIns="91425" tIns="91425" rIns="91425" bIns="91425" anchor="t" anchorCtr="0">
            <a:noAutofit/>
          </a:bodyPr>
          <a:lstStyle/>
          <a:p>
            <a:pPr marL="10001" indent="0" algn="just">
              <a:spcBef>
                <a:spcPts val="0"/>
              </a:spcBef>
              <a:buSzPct val="100000"/>
              <a:buNone/>
            </a:pPr>
            <a:r>
              <a:rPr lang="pt-PT" dirty="0">
                <a:solidFill>
                  <a:srgbClr val="0C0D0E"/>
                </a:solidFill>
              </a:rPr>
              <a:t>A água é o recurso natural mais importante do nosso planeta, sendo crucial à existência de todos os seres vivos que nele habitam. </a:t>
            </a:r>
          </a:p>
          <a:p>
            <a:pPr marL="10001" indent="0" algn="just">
              <a:spcBef>
                <a:spcPts val="0"/>
              </a:spcBef>
              <a:buSzPct val="100000"/>
              <a:buNone/>
            </a:pPr>
            <a:r>
              <a:rPr lang="pt-PT" dirty="0">
                <a:solidFill>
                  <a:srgbClr val="0C0D0E"/>
                </a:solidFill>
              </a:rPr>
              <a:t>É também um facto que se trata de um dos recursos mais abundantes, afinal de contas cerca de 70,9% do nosso planeta está coberto de água, porém, apenas 0.036% de toda a água do planeta está disponível para consumo, todo o resto encontra-se nos oceanos, subsolo, calotas polares e atmosfera. Por esta razão, é de extrema importância valorizar este recurso que é tão abundante e ao mesmo tempo tão escasso.</a:t>
            </a:r>
            <a:endParaRPr dirty="0">
              <a:solidFill>
                <a:srgbClr val="0C0D0E"/>
              </a:solidFill>
            </a:endParaRPr>
          </a:p>
        </p:txBody>
      </p:sp>
      <p:pic>
        <p:nvPicPr>
          <p:cNvPr id="187" name="Google Shape;187;p22"/>
          <p:cNvPicPr preferRelativeResize="0"/>
          <p:nvPr/>
        </p:nvPicPr>
        <p:blipFill>
          <a:blip r:embed="rId3"/>
          <a:srcRect/>
          <a:stretch/>
        </p:blipFill>
        <p:spPr>
          <a:xfrm rot="278770">
            <a:off x="289353" y="304362"/>
            <a:ext cx="2173823" cy="2897217"/>
          </a:xfrm>
          <a:custGeom>
            <a:avLst/>
            <a:gdLst/>
            <a:ahLst/>
            <a:cxnLst/>
            <a:rect l="l" t="t" r="r" b="b"/>
            <a:pathLst>
              <a:path w="17426" h="21367" extrusionOk="0">
                <a:moveTo>
                  <a:pt x="2010" y="0"/>
                </a:moveTo>
                <a:cubicBezTo>
                  <a:pt x="2010" y="0"/>
                  <a:pt x="-1914" y="9793"/>
                  <a:pt x="1203" y="15697"/>
                </a:cubicBezTo>
                <a:cubicBezTo>
                  <a:pt x="4320" y="21600"/>
                  <a:pt x="13293" y="21366"/>
                  <a:pt x="13293" y="21366"/>
                </a:cubicBezTo>
                <a:cubicBezTo>
                  <a:pt x="13293" y="21366"/>
                  <a:pt x="19686" y="16253"/>
                  <a:pt x="16569" y="10352"/>
                </a:cubicBezTo>
                <a:cubicBezTo>
                  <a:pt x="13452" y="4452"/>
                  <a:pt x="2010" y="0"/>
                  <a:pt x="2010" y="0"/>
                </a:cubicBezTo>
                <a:close/>
              </a:path>
            </a:pathLst>
          </a:custGeom>
          <a:noFill/>
          <a:ln>
            <a:noFill/>
          </a:ln>
        </p:spPr>
      </p:pic>
    </p:spTree>
    <p:extLst>
      <p:ext uri="{BB962C8B-B14F-4D97-AF65-F5344CB8AC3E}">
        <p14:creationId xmlns:p14="http://schemas.microsoft.com/office/powerpoint/2010/main" val="168016138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Marcador de Posição do Número do Diapositivo 1">
            <a:extLst>
              <a:ext uri="{FF2B5EF4-FFF2-40B4-BE49-F238E27FC236}">
                <a16:creationId xmlns:a16="http://schemas.microsoft.com/office/drawing/2014/main" xmlns="" id="{F038290F-B02E-4404-80EA-74632804C076}"/>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pt-PT" smtClean="0"/>
              <a:t>40</a:t>
            </a:fld>
            <a:endParaRPr lang="pt-PT"/>
          </a:p>
        </p:txBody>
      </p:sp>
      <p:sp>
        <p:nvSpPr>
          <p:cNvPr id="6" name="Retângulo 5">
            <a:extLst>
              <a:ext uri="{FF2B5EF4-FFF2-40B4-BE49-F238E27FC236}">
                <a16:creationId xmlns:a16="http://schemas.microsoft.com/office/drawing/2014/main" xmlns="" id="{AD6160B3-CECD-4446-B8BB-A7FC094BBC44}"/>
              </a:ext>
            </a:extLst>
          </p:cNvPr>
          <p:cNvSpPr/>
          <p:nvPr/>
        </p:nvSpPr>
        <p:spPr>
          <a:xfrm>
            <a:off x="413852" y="663486"/>
            <a:ext cx="8316296" cy="1354217"/>
          </a:xfrm>
          <a:prstGeom prst="rect">
            <a:avLst/>
          </a:prstGeom>
        </p:spPr>
        <p:txBody>
          <a:bodyPr wrap="square">
            <a:spAutoFit/>
          </a:bodyPr>
          <a:lstStyle/>
          <a:p>
            <a:pPr algn="ctr"/>
            <a:r>
              <a:rPr lang="pt-PT" sz="3200" dirty="0">
                <a:solidFill>
                  <a:schemeClr val="accent1"/>
                </a:solidFill>
                <a:latin typeface="Pontano Sans" panose="020B0604020202020204" charset="0"/>
              </a:rPr>
              <a:t>Comparação de dados entre Portugal e Nigéria </a:t>
            </a:r>
          </a:p>
          <a:p>
            <a:pPr algn="ctr"/>
            <a:r>
              <a:rPr lang="pt-PT" sz="1800" dirty="0">
                <a:solidFill>
                  <a:schemeClr val="tx1"/>
                </a:solidFill>
              </a:rPr>
              <a:t>Consumo de água diária</a:t>
            </a:r>
          </a:p>
          <a:p>
            <a:pPr algn="ctr"/>
            <a:endParaRPr lang="pt-PT" sz="3200" dirty="0">
              <a:solidFill>
                <a:schemeClr val="accent1"/>
              </a:solidFill>
              <a:latin typeface="Pontano Sans" panose="020B0604020202020204" charset="0"/>
            </a:endParaRPr>
          </a:p>
        </p:txBody>
      </p:sp>
      <p:pic>
        <p:nvPicPr>
          <p:cNvPr id="9" name="Picture 6">
            <a:extLst>
              <a:ext uri="{FF2B5EF4-FFF2-40B4-BE49-F238E27FC236}">
                <a16:creationId xmlns:a16="http://schemas.microsoft.com/office/drawing/2014/main" xmlns="" id="{003FFB7B-7CFE-42BC-9AF0-82F8C48DD4D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15916" y="2716512"/>
            <a:ext cx="1754814" cy="1200869"/>
          </a:xfrm>
          <a:prstGeom prst="rect">
            <a:avLst/>
          </a:prstGeom>
        </p:spPr>
      </p:pic>
      <p:sp>
        <p:nvSpPr>
          <p:cNvPr id="11" name="TextBox 4">
            <a:extLst>
              <a:ext uri="{FF2B5EF4-FFF2-40B4-BE49-F238E27FC236}">
                <a16:creationId xmlns:a16="http://schemas.microsoft.com/office/drawing/2014/main" xmlns="" id="{810ECD37-031A-4BE7-AD26-A15DA2D91C58}"/>
              </a:ext>
            </a:extLst>
          </p:cNvPr>
          <p:cNvSpPr txBox="1"/>
          <p:nvPr/>
        </p:nvSpPr>
        <p:spPr>
          <a:xfrm>
            <a:off x="242646" y="2005048"/>
            <a:ext cx="3478569" cy="2623795"/>
          </a:xfrm>
          <a:prstGeom prst="rect">
            <a:avLst/>
          </a:prstGeom>
          <a:noFill/>
        </p:spPr>
        <p:txBody>
          <a:bodyPr wrap="square" rtlCol="0">
            <a:spAutoFit/>
          </a:bodyPr>
          <a:lstStyle/>
          <a:p>
            <a:r>
              <a:rPr lang="pt-PT" dirty="0">
                <a:latin typeface="Pontano Sans" panose="020B0604020202020204" charset="0"/>
              </a:rPr>
              <a:t>Portugal:</a:t>
            </a:r>
          </a:p>
          <a:p>
            <a:pPr marL="214313" indent="-214313">
              <a:buFont typeface="Arial" pitchFamily="34" charset="0"/>
              <a:buChar char="•"/>
            </a:pPr>
            <a:endParaRPr lang="pt-PT" dirty="0">
              <a:latin typeface="Pontano Sans" panose="020B0604020202020204" charset="0"/>
            </a:endParaRPr>
          </a:p>
          <a:p>
            <a:pPr marL="214313" indent="-214313">
              <a:buFont typeface="Arial" pitchFamily="34" charset="0"/>
              <a:buChar char="•"/>
            </a:pPr>
            <a:r>
              <a:rPr lang="pt-PT" dirty="0">
                <a:latin typeface="Pontano Sans" panose="020B0604020202020204" charset="0"/>
              </a:rPr>
              <a:t>Em 2013 foi desenvolvido um estudo que concluiu: o consumo médio diário de água em Portugal é de 220 litros por habitante.</a:t>
            </a:r>
          </a:p>
          <a:p>
            <a:pPr marL="214313" indent="-214313">
              <a:buFont typeface="Arial" pitchFamily="34" charset="0"/>
              <a:buChar char="•"/>
            </a:pPr>
            <a:endParaRPr lang="pt-PT" dirty="0">
              <a:latin typeface="Pontano Sans" panose="020B0604020202020204" charset="0"/>
            </a:endParaRPr>
          </a:p>
          <a:p>
            <a:pPr marL="214313" indent="-214313">
              <a:buFont typeface="Arial" pitchFamily="34" charset="0"/>
              <a:buChar char="•"/>
            </a:pPr>
            <a:r>
              <a:rPr lang="pt-PT" dirty="0">
                <a:latin typeface="Pontano Sans" panose="020B0604020202020204" charset="0"/>
              </a:rPr>
              <a:t>A grande responsável por Portugal ficar acima da média recomendada é a população de Lisboa, que sozinha gasta 367 litros por dia, enquanto outras partes de Portugal vivem com bem menos.</a:t>
            </a:r>
          </a:p>
          <a:p>
            <a:pPr marL="214313" indent="-214313">
              <a:buFont typeface="Arial" pitchFamily="34" charset="0"/>
              <a:buChar char="•"/>
            </a:pPr>
            <a:endParaRPr lang="pt-PT" sz="1050" dirty="0"/>
          </a:p>
        </p:txBody>
      </p:sp>
      <p:sp>
        <p:nvSpPr>
          <p:cNvPr id="12" name="TextBox 5">
            <a:extLst>
              <a:ext uri="{FF2B5EF4-FFF2-40B4-BE49-F238E27FC236}">
                <a16:creationId xmlns:a16="http://schemas.microsoft.com/office/drawing/2014/main" xmlns="" id="{BEFC41B4-C0BF-452A-B846-DD244F24C59F}"/>
              </a:ext>
            </a:extLst>
          </p:cNvPr>
          <p:cNvSpPr txBox="1"/>
          <p:nvPr/>
        </p:nvSpPr>
        <p:spPr>
          <a:xfrm>
            <a:off x="5665431" y="2017703"/>
            <a:ext cx="3478569" cy="2246769"/>
          </a:xfrm>
          <a:prstGeom prst="rect">
            <a:avLst/>
          </a:prstGeom>
          <a:noFill/>
        </p:spPr>
        <p:txBody>
          <a:bodyPr wrap="square" rtlCol="0">
            <a:spAutoFit/>
          </a:bodyPr>
          <a:lstStyle/>
          <a:p>
            <a:r>
              <a:rPr lang="pt-PT" dirty="0">
                <a:latin typeface="Pontano Sans" panose="020B0604020202020204" charset="0"/>
              </a:rPr>
              <a:t>Nigéria:</a:t>
            </a:r>
          </a:p>
          <a:p>
            <a:pPr marL="214313" indent="-214313">
              <a:buFont typeface="Arial" pitchFamily="34" charset="0"/>
              <a:buChar char="•"/>
            </a:pPr>
            <a:endParaRPr lang="pt-PT" dirty="0">
              <a:latin typeface="Pontano Sans" panose="020B0604020202020204" charset="0"/>
            </a:endParaRPr>
          </a:p>
          <a:p>
            <a:pPr marL="214313" indent="-214313">
              <a:buFont typeface="Arial" pitchFamily="34" charset="0"/>
              <a:buChar char="•"/>
            </a:pPr>
            <a:r>
              <a:rPr lang="pt-PT" dirty="0">
                <a:latin typeface="Pontano Sans" panose="020B0604020202020204" charset="0"/>
              </a:rPr>
              <a:t>Em 2013 previu-se que cada habitante bebe por média 35 litros de água por dia.</a:t>
            </a:r>
          </a:p>
          <a:p>
            <a:pPr marL="214313" indent="-214313">
              <a:buFont typeface="Arial" pitchFamily="34" charset="0"/>
              <a:buChar char="•"/>
            </a:pPr>
            <a:endParaRPr lang="pt-PT" dirty="0">
              <a:latin typeface="Pontano Sans" panose="020B0604020202020204" charset="0"/>
            </a:endParaRPr>
          </a:p>
          <a:p>
            <a:pPr marL="214313" indent="-214313">
              <a:buFont typeface="Arial" pitchFamily="34" charset="0"/>
              <a:buChar char="•"/>
            </a:pPr>
            <a:r>
              <a:rPr lang="pt-PT" dirty="0">
                <a:latin typeface="Pontano Sans" panose="020B0604020202020204" charset="0"/>
              </a:rPr>
              <a:t>Apenas um em cada dez nigerianos tem acesso à água tratada corretamente</a:t>
            </a:r>
          </a:p>
          <a:p>
            <a:pPr marL="214313" indent="-214313">
              <a:buFont typeface="Arial" pitchFamily="34" charset="0"/>
              <a:buChar char="•"/>
            </a:pPr>
            <a:endParaRPr lang="pt-PT" dirty="0">
              <a:latin typeface="Pontano Sans" panose="020B0604020202020204" charset="0"/>
            </a:endParaRPr>
          </a:p>
          <a:p>
            <a:pPr marL="214313" indent="-214313">
              <a:buFont typeface="Arial" pitchFamily="34" charset="0"/>
              <a:buChar char="•"/>
            </a:pPr>
            <a:r>
              <a:rPr lang="pt-PT" dirty="0">
                <a:latin typeface="Pontano Sans" panose="020B0604020202020204" charset="0"/>
              </a:rPr>
              <a:t>Uma grande diferença comparado com Portugal</a:t>
            </a:r>
          </a:p>
        </p:txBody>
      </p:sp>
    </p:spTree>
    <p:extLst>
      <p:ext uri="{BB962C8B-B14F-4D97-AF65-F5344CB8AC3E}">
        <p14:creationId xmlns:p14="http://schemas.microsoft.com/office/powerpoint/2010/main" val="161983336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Marcador de Posição do Número do Diapositivo 1">
            <a:extLst>
              <a:ext uri="{FF2B5EF4-FFF2-40B4-BE49-F238E27FC236}">
                <a16:creationId xmlns:a16="http://schemas.microsoft.com/office/drawing/2014/main" xmlns="" id="{F038290F-B02E-4404-80EA-74632804C076}"/>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pt-PT" smtClean="0"/>
              <a:t>41</a:t>
            </a:fld>
            <a:endParaRPr lang="pt-PT"/>
          </a:p>
        </p:txBody>
      </p:sp>
      <p:sp>
        <p:nvSpPr>
          <p:cNvPr id="5" name="Retângulo 4">
            <a:extLst>
              <a:ext uri="{FF2B5EF4-FFF2-40B4-BE49-F238E27FC236}">
                <a16:creationId xmlns:a16="http://schemas.microsoft.com/office/drawing/2014/main" xmlns="" id="{D94E3309-98B2-42D8-ABDA-1B40B6D93BBB}"/>
              </a:ext>
            </a:extLst>
          </p:cNvPr>
          <p:cNvSpPr/>
          <p:nvPr/>
        </p:nvSpPr>
        <p:spPr>
          <a:xfrm>
            <a:off x="1151224" y="1712126"/>
            <a:ext cx="7684438" cy="1600438"/>
          </a:xfrm>
          <a:prstGeom prst="rect">
            <a:avLst/>
          </a:prstGeom>
        </p:spPr>
        <p:txBody>
          <a:bodyPr wrap="square">
            <a:spAutoFit/>
          </a:bodyPr>
          <a:lstStyle/>
          <a:p>
            <a:pPr marL="85725" indent="0" algn="just">
              <a:buNone/>
            </a:pPr>
            <a:r>
              <a:rPr lang="pt-PT" dirty="0">
                <a:latin typeface="Pontano Sans" panose="020B0604020202020204" charset="0"/>
              </a:rPr>
              <a:t>Ao compararmos estes dois países chegamos  à conclusão que Portugal consume 628.5% vezes mais água do que a Nigéria. Porém, este número é tudo menos normal, uma vez que a População da Nigéria é equivalente a 201 Milhões, ao passo que Portugal possuí, no total, cerca de 10.28 Milhões. </a:t>
            </a:r>
          </a:p>
          <a:p>
            <a:pPr marL="85725" indent="0" algn="just">
              <a:buNone/>
            </a:pPr>
            <a:r>
              <a:rPr lang="pt-PT" dirty="0">
                <a:latin typeface="Pontano Sans" panose="020B0604020202020204" charset="0"/>
              </a:rPr>
              <a:t>Esta diferença populacional é significativa, sendo ela de 191 Milhões de habitantes. Também se deve ter em conta que Portugal, ao contrário da Nigéria, é um país desenvolvido e com uma economia bastante equilibrada. Em suma, Portugal consume demasiada água por habitante, já a Nigéria tem um consumo de água média por habitante abaixo da média.</a:t>
            </a:r>
          </a:p>
        </p:txBody>
      </p:sp>
      <p:sp>
        <p:nvSpPr>
          <p:cNvPr id="6" name="Retângulo 5">
            <a:extLst>
              <a:ext uri="{FF2B5EF4-FFF2-40B4-BE49-F238E27FC236}">
                <a16:creationId xmlns:a16="http://schemas.microsoft.com/office/drawing/2014/main" xmlns="" id="{AD6160B3-CECD-4446-B8BB-A7FC094BBC44}"/>
              </a:ext>
            </a:extLst>
          </p:cNvPr>
          <p:cNvSpPr/>
          <p:nvPr/>
        </p:nvSpPr>
        <p:spPr>
          <a:xfrm>
            <a:off x="1962528" y="236978"/>
            <a:ext cx="5530204" cy="1569660"/>
          </a:xfrm>
          <a:prstGeom prst="rect">
            <a:avLst/>
          </a:prstGeom>
        </p:spPr>
        <p:txBody>
          <a:bodyPr wrap="square">
            <a:spAutoFit/>
          </a:bodyPr>
          <a:lstStyle/>
          <a:p>
            <a:pPr algn="ctr"/>
            <a:r>
              <a:rPr lang="pt-PT" sz="3200" dirty="0">
                <a:solidFill>
                  <a:schemeClr val="accent1"/>
                </a:solidFill>
                <a:latin typeface="Pontano Sans" panose="020B0604020202020204" charset="0"/>
              </a:rPr>
              <a:t> Comparação de dados entre Portugal e Nigéria </a:t>
            </a:r>
          </a:p>
          <a:p>
            <a:endParaRPr lang="pt-PT" sz="3200" dirty="0">
              <a:solidFill>
                <a:schemeClr val="accent1"/>
              </a:solidFill>
              <a:latin typeface="Pontano Sans" panose="020B0604020202020204" charset="0"/>
            </a:endParaRPr>
          </a:p>
        </p:txBody>
      </p:sp>
      <p:pic>
        <p:nvPicPr>
          <p:cNvPr id="8" name="Picture 5">
            <a:extLst>
              <a:ext uri="{FF2B5EF4-FFF2-40B4-BE49-F238E27FC236}">
                <a16:creationId xmlns:a16="http://schemas.microsoft.com/office/drawing/2014/main" xmlns="" id="{F27FDE7C-71F6-4515-B805-1B5458CB6CD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052041">
            <a:off x="2135797" y="3580245"/>
            <a:ext cx="1705948" cy="1128216"/>
          </a:xfrm>
          <a:prstGeom prst="rect">
            <a:avLst/>
          </a:prstGeom>
        </p:spPr>
      </p:pic>
      <p:pic>
        <p:nvPicPr>
          <p:cNvPr id="9" name="Picture 6">
            <a:extLst>
              <a:ext uri="{FF2B5EF4-FFF2-40B4-BE49-F238E27FC236}">
                <a16:creationId xmlns:a16="http://schemas.microsoft.com/office/drawing/2014/main" xmlns="" id="{193B1CFC-695B-4821-B9EE-121B5A52FB4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366786">
            <a:off x="5411139" y="3618919"/>
            <a:ext cx="1802402" cy="1195030"/>
          </a:xfrm>
          <a:prstGeom prst="rect">
            <a:avLst/>
          </a:prstGeom>
        </p:spPr>
      </p:pic>
    </p:spTree>
    <p:extLst>
      <p:ext uri="{BB962C8B-B14F-4D97-AF65-F5344CB8AC3E}">
        <p14:creationId xmlns:p14="http://schemas.microsoft.com/office/powerpoint/2010/main" val="388099947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Marcador de Posição do Número do Diapositivo 1">
            <a:extLst>
              <a:ext uri="{FF2B5EF4-FFF2-40B4-BE49-F238E27FC236}">
                <a16:creationId xmlns:a16="http://schemas.microsoft.com/office/drawing/2014/main" xmlns="" id="{F038290F-B02E-4404-80EA-74632804C076}"/>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pt-PT" smtClean="0"/>
              <a:t>42</a:t>
            </a:fld>
            <a:endParaRPr lang="pt-PT"/>
          </a:p>
        </p:txBody>
      </p:sp>
      <p:sp>
        <p:nvSpPr>
          <p:cNvPr id="5" name="Retângulo 4">
            <a:extLst>
              <a:ext uri="{FF2B5EF4-FFF2-40B4-BE49-F238E27FC236}">
                <a16:creationId xmlns:a16="http://schemas.microsoft.com/office/drawing/2014/main" xmlns="" id="{D94E3309-98B2-42D8-ABDA-1B40B6D93BBB}"/>
              </a:ext>
            </a:extLst>
          </p:cNvPr>
          <p:cNvSpPr/>
          <p:nvPr/>
        </p:nvSpPr>
        <p:spPr>
          <a:xfrm>
            <a:off x="90046" y="780102"/>
            <a:ext cx="8633683" cy="738664"/>
          </a:xfrm>
          <a:prstGeom prst="rect">
            <a:avLst/>
          </a:prstGeom>
        </p:spPr>
        <p:txBody>
          <a:bodyPr wrap="square">
            <a:spAutoFit/>
          </a:bodyPr>
          <a:lstStyle/>
          <a:p>
            <a:pPr algn="just"/>
            <a:r>
              <a:rPr lang="pt-PT" dirty="0">
                <a:latin typeface="Pontano Sans" panose="020B0604020202020204" charset="0"/>
              </a:rPr>
              <a:t>Segundo as Nações Unidas, um ser humano precisa de 110 litros de água por dia para satisfazer as suas necessidades básicas.</a:t>
            </a:r>
          </a:p>
          <a:p>
            <a:pPr algn="just"/>
            <a:r>
              <a:rPr lang="pt-PT" dirty="0">
                <a:latin typeface="Pontano Sans" panose="020B0604020202020204" charset="0"/>
              </a:rPr>
              <a:t>No nosso dia-a-dia, durante as nossas tarefas diárias, podemos reduzir as perdas de água através de simples ações.</a:t>
            </a:r>
          </a:p>
        </p:txBody>
      </p:sp>
      <p:sp>
        <p:nvSpPr>
          <p:cNvPr id="6" name="Retângulo 5">
            <a:extLst>
              <a:ext uri="{FF2B5EF4-FFF2-40B4-BE49-F238E27FC236}">
                <a16:creationId xmlns:a16="http://schemas.microsoft.com/office/drawing/2014/main" xmlns="" id="{AD6160B3-CECD-4446-B8BB-A7FC094BBC44}"/>
              </a:ext>
            </a:extLst>
          </p:cNvPr>
          <p:cNvSpPr/>
          <p:nvPr/>
        </p:nvSpPr>
        <p:spPr>
          <a:xfrm>
            <a:off x="1907648" y="174710"/>
            <a:ext cx="5328703" cy="584775"/>
          </a:xfrm>
          <a:prstGeom prst="rect">
            <a:avLst/>
          </a:prstGeom>
        </p:spPr>
        <p:txBody>
          <a:bodyPr wrap="none">
            <a:spAutoFit/>
          </a:bodyPr>
          <a:lstStyle/>
          <a:p>
            <a:r>
              <a:rPr lang="pt-PT" sz="3200" dirty="0">
                <a:solidFill>
                  <a:schemeClr val="accent1"/>
                </a:solidFill>
                <a:latin typeface="Pontano Sans" panose="020B0604020202020204" charset="0"/>
              </a:rPr>
              <a:t>Água usada nas tarefas diárias</a:t>
            </a:r>
          </a:p>
        </p:txBody>
      </p:sp>
      <p:sp>
        <p:nvSpPr>
          <p:cNvPr id="13" name="Google Shape;185;p22">
            <a:extLst>
              <a:ext uri="{FF2B5EF4-FFF2-40B4-BE49-F238E27FC236}">
                <a16:creationId xmlns:a16="http://schemas.microsoft.com/office/drawing/2014/main" xmlns="" id="{5964B624-5FFA-43A2-B386-F72847A60B04}"/>
              </a:ext>
            </a:extLst>
          </p:cNvPr>
          <p:cNvSpPr txBox="1">
            <a:spLocks/>
          </p:cNvSpPr>
          <p:nvPr/>
        </p:nvSpPr>
        <p:spPr>
          <a:xfrm>
            <a:off x="90046" y="1399874"/>
            <a:ext cx="8977745" cy="3468869"/>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l" rtl="0">
              <a:lnSpc>
                <a:spcPct val="100000"/>
              </a:lnSpc>
              <a:spcBef>
                <a:spcPts val="600"/>
              </a:spcBef>
              <a:spcAft>
                <a:spcPts val="0"/>
              </a:spcAft>
              <a:buClr>
                <a:schemeClr val="accent1"/>
              </a:buClr>
              <a:buSzPts val="1400"/>
              <a:buFont typeface="Pontano Sans"/>
              <a:buChar char="⊷"/>
              <a:defRPr sz="1400" b="0" i="0" u="none" strike="noStrike" cap="none">
                <a:solidFill>
                  <a:schemeClr val="dk1"/>
                </a:solidFill>
                <a:latin typeface="Pontano Sans"/>
                <a:ea typeface="Pontano Sans"/>
                <a:cs typeface="Pontano Sans"/>
                <a:sym typeface="Pontano Sans"/>
              </a:defRPr>
            </a:lvl1pPr>
            <a:lvl2pPr marL="914400" marR="0" lvl="1" indent="-317500" algn="l" rtl="0">
              <a:lnSpc>
                <a:spcPct val="100000"/>
              </a:lnSpc>
              <a:spcBef>
                <a:spcPts val="0"/>
              </a:spcBef>
              <a:spcAft>
                <a:spcPts val="0"/>
              </a:spcAft>
              <a:buClr>
                <a:schemeClr val="accent1"/>
              </a:buClr>
              <a:buSzPts val="1400"/>
              <a:buFont typeface="Pontano Sans"/>
              <a:buChar char="⊶"/>
              <a:defRPr sz="1400" b="0" i="0" u="none" strike="noStrike" cap="none">
                <a:solidFill>
                  <a:schemeClr val="dk1"/>
                </a:solidFill>
                <a:latin typeface="Pontano Sans"/>
                <a:ea typeface="Pontano Sans"/>
                <a:cs typeface="Pontano Sans"/>
                <a:sym typeface="Pontano Sans"/>
              </a:defRPr>
            </a:lvl2pPr>
            <a:lvl3pPr marL="1371600" marR="0" lvl="2" indent="-317500" algn="l" rtl="0">
              <a:lnSpc>
                <a:spcPct val="100000"/>
              </a:lnSpc>
              <a:spcBef>
                <a:spcPts val="0"/>
              </a:spcBef>
              <a:spcAft>
                <a:spcPts val="0"/>
              </a:spcAft>
              <a:buClr>
                <a:schemeClr val="accent1"/>
              </a:buClr>
              <a:buSzPts val="1400"/>
              <a:buFont typeface="Pontano Sans"/>
              <a:buChar char="⊸"/>
              <a:defRPr sz="1400" b="0" i="0" u="none" strike="noStrike" cap="none">
                <a:solidFill>
                  <a:schemeClr val="dk1"/>
                </a:solidFill>
                <a:latin typeface="Pontano Sans"/>
                <a:ea typeface="Pontano Sans"/>
                <a:cs typeface="Pontano Sans"/>
                <a:sym typeface="Pontano Sans"/>
              </a:defRPr>
            </a:lvl3pPr>
            <a:lvl4pPr marL="1828800" marR="0" lvl="3" indent="-317500" algn="l" rtl="0">
              <a:lnSpc>
                <a:spcPct val="100000"/>
              </a:lnSpc>
              <a:spcBef>
                <a:spcPts val="0"/>
              </a:spcBef>
              <a:spcAft>
                <a:spcPts val="0"/>
              </a:spcAft>
              <a:buClr>
                <a:schemeClr val="dk1"/>
              </a:buClr>
              <a:buSzPts val="1400"/>
              <a:buFont typeface="Pontano Sans"/>
              <a:buChar char="●"/>
              <a:defRPr sz="1400" b="0" i="0" u="none" strike="noStrike" cap="none">
                <a:solidFill>
                  <a:schemeClr val="dk1"/>
                </a:solidFill>
                <a:latin typeface="Pontano Sans"/>
                <a:ea typeface="Pontano Sans"/>
                <a:cs typeface="Pontano Sans"/>
                <a:sym typeface="Pontano Sans"/>
              </a:defRPr>
            </a:lvl4pPr>
            <a:lvl5pPr marL="2286000" marR="0" lvl="4" indent="-317500" algn="l" rtl="0">
              <a:lnSpc>
                <a:spcPct val="100000"/>
              </a:lnSpc>
              <a:spcBef>
                <a:spcPts val="0"/>
              </a:spcBef>
              <a:spcAft>
                <a:spcPts val="0"/>
              </a:spcAft>
              <a:buClr>
                <a:schemeClr val="dk1"/>
              </a:buClr>
              <a:buSzPts val="1400"/>
              <a:buFont typeface="Pontano Sans"/>
              <a:buChar char="○"/>
              <a:defRPr sz="1400" b="0" i="0" u="none" strike="noStrike" cap="none">
                <a:solidFill>
                  <a:schemeClr val="dk1"/>
                </a:solidFill>
                <a:latin typeface="Pontano Sans"/>
                <a:ea typeface="Pontano Sans"/>
                <a:cs typeface="Pontano Sans"/>
                <a:sym typeface="Pontano Sans"/>
              </a:defRPr>
            </a:lvl5pPr>
            <a:lvl6pPr marL="2743200" marR="0" lvl="5" indent="-317500" algn="l" rtl="0">
              <a:lnSpc>
                <a:spcPct val="100000"/>
              </a:lnSpc>
              <a:spcBef>
                <a:spcPts val="0"/>
              </a:spcBef>
              <a:spcAft>
                <a:spcPts val="0"/>
              </a:spcAft>
              <a:buClr>
                <a:schemeClr val="dk1"/>
              </a:buClr>
              <a:buSzPts val="1400"/>
              <a:buFont typeface="Pontano Sans"/>
              <a:buChar char="■"/>
              <a:defRPr sz="1400" b="0" i="0" u="none" strike="noStrike" cap="none">
                <a:solidFill>
                  <a:schemeClr val="dk1"/>
                </a:solidFill>
                <a:latin typeface="Pontano Sans"/>
                <a:ea typeface="Pontano Sans"/>
                <a:cs typeface="Pontano Sans"/>
                <a:sym typeface="Pontano Sans"/>
              </a:defRPr>
            </a:lvl6pPr>
            <a:lvl7pPr marL="3200400" marR="0" lvl="6" indent="-317500" algn="l" rtl="0">
              <a:lnSpc>
                <a:spcPct val="100000"/>
              </a:lnSpc>
              <a:spcBef>
                <a:spcPts val="0"/>
              </a:spcBef>
              <a:spcAft>
                <a:spcPts val="0"/>
              </a:spcAft>
              <a:buClr>
                <a:schemeClr val="dk1"/>
              </a:buClr>
              <a:buSzPts val="1400"/>
              <a:buFont typeface="Pontano Sans"/>
              <a:buChar char="●"/>
              <a:defRPr sz="1400" b="0" i="0" u="none" strike="noStrike" cap="none">
                <a:solidFill>
                  <a:schemeClr val="dk1"/>
                </a:solidFill>
                <a:latin typeface="Pontano Sans"/>
                <a:ea typeface="Pontano Sans"/>
                <a:cs typeface="Pontano Sans"/>
                <a:sym typeface="Pontano Sans"/>
              </a:defRPr>
            </a:lvl7pPr>
            <a:lvl8pPr marL="3657600" marR="0" lvl="7" indent="-317500" algn="l" rtl="0">
              <a:lnSpc>
                <a:spcPct val="100000"/>
              </a:lnSpc>
              <a:spcBef>
                <a:spcPts val="0"/>
              </a:spcBef>
              <a:spcAft>
                <a:spcPts val="0"/>
              </a:spcAft>
              <a:buClr>
                <a:schemeClr val="dk1"/>
              </a:buClr>
              <a:buSzPts val="1400"/>
              <a:buFont typeface="Pontano Sans"/>
              <a:buChar char="○"/>
              <a:defRPr sz="1400" b="0" i="0" u="none" strike="noStrike" cap="none">
                <a:solidFill>
                  <a:schemeClr val="dk1"/>
                </a:solidFill>
                <a:latin typeface="Pontano Sans"/>
                <a:ea typeface="Pontano Sans"/>
                <a:cs typeface="Pontano Sans"/>
                <a:sym typeface="Pontano Sans"/>
              </a:defRPr>
            </a:lvl8pPr>
            <a:lvl9pPr marL="4114800" marR="0" lvl="8" indent="-317500" algn="l" rtl="0">
              <a:lnSpc>
                <a:spcPct val="100000"/>
              </a:lnSpc>
              <a:spcBef>
                <a:spcPts val="0"/>
              </a:spcBef>
              <a:spcAft>
                <a:spcPts val="0"/>
              </a:spcAft>
              <a:buClr>
                <a:schemeClr val="dk1"/>
              </a:buClr>
              <a:buSzPts val="1400"/>
              <a:buFont typeface="Pontano Sans"/>
              <a:buChar char="■"/>
              <a:defRPr sz="1400" b="0" i="0" u="none" strike="noStrike" cap="none">
                <a:solidFill>
                  <a:schemeClr val="dk1"/>
                </a:solidFill>
                <a:latin typeface="Pontano Sans"/>
                <a:ea typeface="Pontano Sans"/>
                <a:cs typeface="Pontano Sans"/>
                <a:sym typeface="Pontano Sans"/>
              </a:defRPr>
            </a:lvl9pPr>
          </a:lstStyle>
          <a:p>
            <a:pPr marL="171450" indent="-161449">
              <a:buSzPct val="100000"/>
            </a:pPr>
            <a:r>
              <a:rPr lang="pt-PT" sz="1200" b="1" dirty="0">
                <a:solidFill>
                  <a:srgbClr val="0C0D0E"/>
                </a:solidFill>
              </a:rPr>
              <a:t> Um duche de 15 minutos, com a torneira aberta, consome cerca de 180 litros.</a:t>
            </a:r>
          </a:p>
          <a:p>
            <a:pPr marL="10001" indent="0">
              <a:buSzPct val="100000"/>
              <a:buNone/>
            </a:pPr>
            <a:r>
              <a:rPr lang="pt-PT" sz="1200" dirty="0">
                <a:solidFill>
                  <a:srgbClr val="0C0D0E"/>
                </a:solidFill>
              </a:rPr>
              <a:t>No entanto, ao fecharmos a torneira ao ensaboar e diminuirmos o tempo do duche para 15 minutos, isto reduzirá o consumo para 60 litros.</a:t>
            </a:r>
          </a:p>
          <a:p>
            <a:pPr marL="171450" indent="-161449">
              <a:buSzPct val="100000"/>
            </a:pPr>
            <a:r>
              <a:rPr lang="pt-PT" sz="1200" b="1" dirty="0">
                <a:solidFill>
                  <a:srgbClr val="0C0D0E"/>
                </a:solidFill>
              </a:rPr>
              <a:t> Ao lavar as mãos ou os dentes com a torneira aberta, pode-se gastar cerca de 14 litros de água</a:t>
            </a:r>
          </a:p>
          <a:p>
            <a:pPr marL="10001" indent="0">
              <a:buSzPct val="100000"/>
              <a:buNone/>
            </a:pPr>
            <a:r>
              <a:rPr lang="pt-PT" sz="1200" dirty="0">
                <a:solidFill>
                  <a:srgbClr val="0C0D0E"/>
                </a:solidFill>
              </a:rPr>
              <a:t>No entanto, ao usar um copo, pode-se diminuir a quantidade de água para 1 litro.</a:t>
            </a:r>
          </a:p>
          <a:p>
            <a:pPr marL="171450" indent="-161449">
              <a:buSzPct val="100000"/>
            </a:pPr>
            <a:r>
              <a:rPr lang="pt-PT" sz="1200" b="1" dirty="0">
                <a:solidFill>
                  <a:srgbClr val="0C0D0E"/>
                </a:solidFill>
              </a:rPr>
              <a:t> Ao manter a torneira aberta enquanto se faz a barba, pode se gastar até 40 litros de água.</a:t>
            </a:r>
          </a:p>
          <a:p>
            <a:pPr marL="10001" indent="0">
              <a:buSzPct val="100000"/>
              <a:buNone/>
            </a:pPr>
            <a:r>
              <a:rPr lang="pt-PT" sz="1200" dirty="0">
                <a:solidFill>
                  <a:srgbClr val="0C0D0E"/>
                </a:solidFill>
              </a:rPr>
              <a:t>Todavia, ao colocar uma tampa no lavatório, apenas gastar-se-á 2 litros.</a:t>
            </a:r>
          </a:p>
          <a:p>
            <a:pPr marL="171450" indent="-161449">
              <a:buSzPct val="100000"/>
            </a:pPr>
            <a:r>
              <a:rPr lang="pt-PT" sz="1200" b="1" dirty="0">
                <a:solidFill>
                  <a:srgbClr val="0C0D0E"/>
                </a:solidFill>
              </a:rPr>
              <a:t> Ao lavar o carro com a mangueira pode-se gastar cerca de 500 litros de água.</a:t>
            </a:r>
          </a:p>
          <a:p>
            <a:pPr marL="10001" indent="0">
              <a:buSzPct val="100000"/>
              <a:buNone/>
            </a:pPr>
            <a:r>
              <a:rPr lang="pt-PT" sz="1200" dirty="0">
                <a:solidFill>
                  <a:srgbClr val="0C0D0E"/>
                </a:solidFill>
              </a:rPr>
              <a:t>Porém, ao lavar o carro de balde e esponja, é possível reduzir o gasto para 50 litros.</a:t>
            </a:r>
          </a:p>
          <a:p>
            <a:pPr marL="171450" indent="-161449">
              <a:buSzPct val="100000"/>
            </a:pPr>
            <a:r>
              <a:rPr lang="pt-PT" sz="1200" b="1" dirty="0">
                <a:solidFill>
                  <a:srgbClr val="0C0D0E"/>
                </a:solidFill>
              </a:rPr>
              <a:t> Em cada descarga de autoclismo gasta-se cerca de 15 litros de água.</a:t>
            </a:r>
          </a:p>
          <a:p>
            <a:pPr marL="10001" indent="0">
              <a:buSzPct val="100000"/>
              <a:buNone/>
            </a:pPr>
            <a:r>
              <a:rPr lang="pt-PT" sz="1200" dirty="0">
                <a:solidFill>
                  <a:srgbClr val="0C0D0E"/>
                </a:solidFill>
              </a:rPr>
              <a:t>Contudo, ao colocarmos uma garrafa de 1,5 litros dentro do depósito da água, podemos diminuir para 8,5 litros por descarga.</a:t>
            </a:r>
          </a:p>
          <a:p>
            <a:pPr marL="171450" indent="-161449">
              <a:buSzPct val="100000"/>
            </a:pPr>
            <a:r>
              <a:rPr lang="pt-PT" sz="1200" b="1" dirty="0">
                <a:solidFill>
                  <a:srgbClr val="0C0D0E"/>
                </a:solidFill>
              </a:rPr>
              <a:t> Uma torneira a pingar de 5 em 5 segundos, durante 24 horas, pode gastar 30 litros de água por dia, o que corresponde a mais de 10.000 litros de água por ano. </a:t>
            </a:r>
          </a:p>
          <a:p>
            <a:pPr marL="10001" indent="0">
              <a:buSzPct val="100000"/>
              <a:buNone/>
            </a:pPr>
            <a:r>
              <a:rPr lang="pt-PT" sz="1200" dirty="0">
                <a:solidFill>
                  <a:srgbClr val="0C0D0E"/>
                </a:solidFill>
              </a:rPr>
              <a:t>Se não tiver fugas, reduz para 0 litros.</a:t>
            </a:r>
          </a:p>
          <a:p>
            <a:pPr marL="171450" indent="-161449">
              <a:buSzPct val="100000"/>
            </a:pPr>
            <a:endParaRPr lang="pt-PT" sz="1600" dirty="0"/>
          </a:p>
          <a:p>
            <a:pPr marL="10001" indent="0">
              <a:buSzPct val="100000"/>
              <a:buFont typeface="Pontano Sans"/>
              <a:buNone/>
            </a:pPr>
            <a:endParaRPr lang="pt-PT" sz="1600" dirty="0">
              <a:latin typeface="Pontano Sans" panose="020B0604020202020204" charset="0"/>
              <a:cs typeface="Calibri" panose="020F0502020204030204" pitchFamily="34" charset="0"/>
            </a:endParaRPr>
          </a:p>
        </p:txBody>
      </p:sp>
    </p:spTree>
    <p:extLst>
      <p:ext uri="{BB962C8B-B14F-4D97-AF65-F5344CB8AC3E}">
        <p14:creationId xmlns:p14="http://schemas.microsoft.com/office/powerpoint/2010/main" val="125151533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22"/>
          <p:cNvSpPr txBox="1">
            <a:spLocks noGrp="1"/>
          </p:cNvSpPr>
          <p:nvPr>
            <p:ph type="title"/>
          </p:nvPr>
        </p:nvSpPr>
        <p:spPr>
          <a:xfrm>
            <a:off x="3349538" y="199763"/>
            <a:ext cx="5579188" cy="950716"/>
          </a:xfrm>
          <a:prstGeom prst="rect">
            <a:avLst/>
          </a:prstGeom>
        </p:spPr>
        <p:txBody>
          <a:bodyPr spcFirstLastPara="1" wrap="square" lIns="91425" tIns="91425" rIns="91425" bIns="91425" anchor="b" anchorCtr="0">
            <a:noAutofit/>
          </a:bodyPr>
          <a:lstStyle/>
          <a:p>
            <a:pPr algn="ctr" defTabSz="685800"/>
            <a:r>
              <a:rPr lang="pt-PT" sz="3000" dirty="0">
                <a:latin typeface="Pontano Sans" panose="020B0604020202020204" charset="0"/>
                <a:cs typeface="Calibri" panose="020F0502020204030204" pitchFamily="34" charset="0"/>
              </a:rPr>
              <a:t>Como evitar o desperdício de Água</a:t>
            </a:r>
          </a:p>
        </p:txBody>
      </p:sp>
      <p:sp>
        <p:nvSpPr>
          <p:cNvPr id="185" name="Google Shape;185;p22"/>
          <p:cNvSpPr txBox="1">
            <a:spLocks noGrp="1"/>
          </p:cNvSpPr>
          <p:nvPr>
            <p:ph type="body" idx="3"/>
          </p:nvPr>
        </p:nvSpPr>
        <p:spPr>
          <a:xfrm>
            <a:off x="3243213" y="1041232"/>
            <a:ext cx="5679114" cy="3901377"/>
          </a:xfrm>
          <a:prstGeom prst="rect">
            <a:avLst/>
          </a:prstGeom>
        </p:spPr>
        <p:txBody>
          <a:bodyPr spcFirstLastPara="1" wrap="square" lIns="91425" tIns="91425" rIns="91425" bIns="91425" anchor="t" anchorCtr="0">
            <a:noAutofit/>
          </a:bodyPr>
          <a:lstStyle/>
          <a:p>
            <a:pPr marL="139700" indent="0" algn="just">
              <a:buNone/>
            </a:pPr>
            <a:r>
              <a:rPr lang="pt-PT" dirty="0">
                <a:solidFill>
                  <a:srgbClr val="0C0D0E"/>
                </a:solidFill>
              </a:rPr>
              <a:t>Existem diversas maneira para economizar a água potável, utilizada no nosso quotidiano, por exemplo;</a:t>
            </a:r>
          </a:p>
          <a:p>
            <a:pPr algn="just"/>
            <a:r>
              <a:rPr lang="pt-PT" dirty="0">
                <a:solidFill>
                  <a:srgbClr val="0C0D0E"/>
                </a:solidFill>
              </a:rPr>
              <a:t>Ao lavar os dentes, deve manter-se a torneira fechada e utilizar um copo com água para bochechar a boca.</a:t>
            </a:r>
          </a:p>
          <a:p>
            <a:pPr algn="just"/>
            <a:r>
              <a:rPr lang="pt-PT" dirty="0">
                <a:solidFill>
                  <a:srgbClr val="0C0D0E"/>
                </a:solidFill>
              </a:rPr>
              <a:t>Ao preparar as refeições, deve-se evitar usar tachos e panelas demasiado grandes para a quantidade de alimentos que irão ser cozinhados, por esta razão, deve-se enchê-los apenas com a água necessária </a:t>
            </a:r>
          </a:p>
          <a:p>
            <a:pPr algn="just"/>
            <a:r>
              <a:rPr lang="pt-PT" dirty="0">
                <a:solidFill>
                  <a:srgbClr val="0C0D0E"/>
                </a:solidFill>
              </a:rPr>
              <a:t>- Optar por tomar um duche rápido, invés de um banho</a:t>
            </a:r>
          </a:p>
          <a:p>
            <a:pPr algn="just"/>
            <a:r>
              <a:rPr lang="pt-PT" dirty="0">
                <a:solidFill>
                  <a:srgbClr val="0C0D0E"/>
                </a:solidFill>
              </a:rPr>
              <a:t>Deve recolher-se e reutilizar a água para outras tarefas diárias, como, por exemplo, lavar o chão ou regar as plantas. - Evitar as fugas de água, mantendo as torneiras bem fechadas</a:t>
            </a:r>
          </a:p>
          <a:p>
            <a:pPr algn="just"/>
            <a:r>
              <a:rPr lang="pt-PT" dirty="0">
                <a:solidFill>
                  <a:srgbClr val="0C0D0E"/>
                </a:solidFill>
              </a:rPr>
              <a:t>Regar as plantas nas horas de menor calor/Sol</a:t>
            </a:r>
          </a:p>
          <a:p>
            <a:pPr algn="just"/>
            <a:r>
              <a:rPr lang="pt-PT" dirty="0">
                <a:solidFill>
                  <a:srgbClr val="0C0D0E"/>
                </a:solidFill>
              </a:rPr>
              <a:t>Reduzir os gastos de água do autoclismo </a:t>
            </a:r>
          </a:p>
          <a:p>
            <a:pPr algn="just"/>
            <a:r>
              <a:rPr lang="pt-PT" dirty="0">
                <a:solidFill>
                  <a:srgbClr val="0C0D0E"/>
                </a:solidFill>
              </a:rPr>
              <a:t>Lavar a roupa apenas quando a máquina está completamente cheia</a:t>
            </a:r>
          </a:p>
          <a:p>
            <a:pPr marL="10001" indent="0" algn="just">
              <a:buSzPct val="100000"/>
              <a:buNone/>
            </a:pPr>
            <a:endParaRPr lang="pt-PT" dirty="0">
              <a:solidFill>
                <a:srgbClr val="0C0D0E"/>
              </a:solidFill>
            </a:endParaRPr>
          </a:p>
          <a:p>
            <a:pPr marL="0" lvl="0" indent="0" algn="just" rtl="0">
              <a:spcBef>
                <a:spcPts val="600"/>
              </a:spcBef>
              <a:spcAft>
                <a:spcPts val="0"/>
              </a:spcAft>
              <a:buNone/>
            </a:pPr>
            <a:endParaRPr dirty="0">
              <a:solidFill>
                <a:srgbClr val="0C0D0E"/>
              </a:solidFill>
            </a:endParaRPr>
          </a:p>
        </p:txBody>
      </p:sp>
      <p:pic>
        <p:nvPicPr>
          <p:cNvPr id="5122" name="Picture 2" descr="Água de Qualidade para Regar suas Plantas - Blog Giuliana Flores">
            <a:extLst>
              <a:ext uri="{FF2B5EF4-FFF2-40B4-BE49-F238E27FC236}">
                <a16:creationId xmlns:a16="http://schemas.microsoft.com/office/drawing/2014/main" xmlns="" id="{50C755A6-10CA-4B21-9163-3F2D4A0F9F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57" y="2672494"/>
            <a:ext cx="2832656" cy="173549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5124" name="Picture 4" descr="Dia Mundial da Água: Movimento H2Off convida a fechar a torneira a partir  das 22 horas - Postal do Algarve">
            <a:extLst>
              <a:ext uri="{FF2B5EF4-FFF2-40B4-BE49-F238E27FC236}">
                <a16:creationId xmlns:a16="http://schemas.microsoft.com/office/drawing/2014/main" xmlns="" id="{5177DF27-DDB6-4B06-9BBD-3EA88080D46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0556" y="402190"/>
            <a:ext cx="2892657" cy="192843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211349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Marcador de Posição do Número do Diapositivo 1">
            <a:extLst>
              <a:ext uri="{FF2B5EF4-FFF2-40B4-BE49-F238E27FC236}">
                <a16:creationId xmlns:a16="http://schemas.microsoft.com/office/drawing/2014/main" xmlns="" id="{F038290F-B02E-4404-80EA-74632804C076}"/>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pt-PT" smtClean="0"/>
              <a:t>44</a:t>
            </a:fld>
            <a:endParaRPr lang="pt-PT"/>
          </a:p>
        </p:txBody>
      </p:sp>
      <p:sp>
        <p:nvSpPr>
          <p:cNvPr id="6" name="Retângulo 5">
            <a:extLst>
              <a:ext uri="{FF2B5EF4-FFF2-40B4-BE49-F238E27FC236}">
                <a16:creationId xmlns:a16="http://schemas.microsoft.com/office/drawing/2014/main" xmlns="" id="{AD6160B3-CECD-4446-B8BB-A7FC094BBC44}"/>
              </a:ext>
            </a:extLst>
          </p:cNvPr>
          <p:cNvSpPr/>
          <p:nvPr/>
        </p:nvSpPr>
        <p:spPr>
          <a:xfrm>
            <a:off x="1823581" y="255104"/>
            <a:ext cx="6507618" cy="1077218"/>
          </a:xfrm>
          <a:prstGeom prst="rect">
            <a:avLst/>
          </a:prstGeom>
        </p:spPr>
        <p:txBody>
          <a:bodyPr wrap="square">
            <a:spAutoFit/>
          </a:bodyPr>
          <a:lstStyle/>
          <a:p>
            <a:pPr algn="ctr" defTabSz="685800"/>
            <a:r>
              <a:rPr lang="pt-PT" sz="3200" dirty="0">
                <a:solidFill>
                  <a:schemeClr val="accent1"/>
                </a:solidFill>
                <a:latin typeface="Pontano Sans" panose="020B0604020202020204" charset="0"/>
              </a:rPr>
              <a:t>"África está sobre uma vasta reserva de Água"</a:t>
            </a:r>
            <a:endParaRPr lang="pt-PT" sz="3200" dirty="0">
              <a:solidFill>
                <a:schemeClr val="accent1"/>
              </a:solidFill>
              <a:latin typeface="Pontano Sans" panose="020B0604020202020204" charset="0"/>
              <a:cs typeface="Calibri" panose="020F0502020204030204" pitchFamily="34" charset="0"/>
            </a:endParaRPr>
          </a:p>
        </p:txBody>
      </p:sp>
      <p:sp>
        <p:nvSpPr>
          <p:cNvPr id="10" name="Retângulo 9">
            <a:extLst>
              <a:ext uri="{FF2B5EF4-FFF2-40B4-BE49-F238E27FC236}">
                <a16:creationId xmlns:a16="http://schemas.microsoft.com/office/drawing/2014/main" xmlns="" id="{4A6776B5-1BAE-497B-A45C-452536150CF3}"/>
              </a:ext>
            </a:extLst>
          </p:cNvPr>
          <p:cNvSpPr/>
          <p:nvPr/>
        </p:nvSpPr>
        <p:spPr>
          <a:xfrm>
            <a:off x="350559" y="1307011"/>
            <a:ext cx="8634105" cy="769441"/>
          </a:xfrm>
          <a:prstGeom prst="rect">
            <a:avLst/>
          </a:prstGeom>
        </p:spPr>
        <p:txBody>
          <a:bodyPr wrap="square">
            <a:spAutoFit/>
          </a:bodyPr>
          <a:lstStyle/>
          <a:p>
            <a:pPr marL="0" indent="0" algn="just">
              <a:buNone/>
            </a:pPr>
            <a:r>
              <a:rPr lang="pt-PT" sz="1500" dirty="0">
                <a:latin typeface="Pontano Sans" panose="020B0604020202020204" charset="0"/>
                <a:ea typeface="+mn-lt"/>
                <a:cs typeface="+mn-lt"/>
              </a:rPr>
              <a:t>De acordo com cientistas britânicos, a quantidade total de água nos aquíferos subterrâneos é 100 vezes maior que a da superfície.</a:t>
            </a:r>
          </a:p>
          <a:p>
            <a:pPr marL="0" indent="0" algn="just">
              <a:buNone/>
            </a:pPr>
            <a:endParaRPr lang="pt-PT" dirty="0">
              <a:latin typeface="Pontano Sans" panose="020B0604020202020204" charset="0"/>
            </a:endParaRPr>
          </a:p>
        </p:txBody>
      </p:sp>
      <p:pic>
        <p:nvPicPr>
          <p:cNvPr id="7" name="Imagem 5" descr="Uma imagem com árvore, exterior, homem, água&#10;&#10;Descrição gerada automaticamente">
            <a:extLst>
              <a:ext uri="{FF2B5EF4-FFF2-40B4-BE49-F238E27FC236}">
                <a16:creationId xmlns:a16="http://schemas.microsoft.com/office/drawing/2014/main" xmlns="" id="{968D98D1-19DC-4098-873B-06E7056B6961}"/>
              </a:ext>
            </a:extLst>
          </p:cNvPr>
          <p:cNvPicPr>
            <a:picLocks noChangeAspect="1"/>
          </p:cNvPicPr>
          <p:nvPr/>
        </p:nvPicPr>
        <p:blipFill>
          <a:blip r:embed="rId2"/>
          <a:stretch>
            <a:fillRect/>
          </a:stretch>
        </p:blipFill>
        <p:spPr>
          <a:xfrm>
            <a:off x="350559" y="1897893"/>
            <a:ext cx="3763616" cy="2704176"/>
          </a:xfrm>
          <a:prstGeom prst="rect">
            <a:avLst/>
          </a:prstGeom>
        </p:spPr>
      </p:pic>
      <p:sp>
        <p:nvSpPr>
          <p:cNvPr id="3" name="CaixaDeTexto 2">
            <a:extLst>
              <a:ext uri="{FF2B5EF4-FFF2-40B4-BE49-F238E27FC236}">
                <a16:creationId xmlns:a16="http://schemas.microsoft.com/office/drawing/2014/main" xmlns="" id="{58167CD2-6F2B-4019-AD12-A509157DB57F}"/>
              </a:ext>
            </a:extLst>
          </p:cNvPr>
          <p:cNvSpPr txBox="1"/>
          <p:nvPr/>
        </p:nvSpPr>
        <p:spPr>
          <a:xfrm>
            <a:off x="4249565" y="1838108"/>
            <a:ext cx="4599709" cy="3108543"/>
          </a:xfrm>
          <a:prstGeom prst="rect">
            <a:avLst/>
          </a:prstGeom>
          <a:noFill/>
        </p:spPr>
        <p:txBody>
          <a:bodyPr wrap="square" rtlCol="0">
            <a:spAutoFit/>
          </a:bodyPr>
          <a:lstStyle/>
          <a:p>
            <a:pPr algn="just"/>
            <a:r>
              <a:rPr lang="pt-PT" dirty="0">
                <a:latin typeface="Pontano Sans" panose="020B0604020202020204" charset="0"/>
                <a:ea typeface="+mn-lt"/>
                <a:cs typeface="+mn-lt"/>
              </a:rPr>
              <a:t>Cientistas do British Geological Survey revelaram que o aquífero principal está localizado na parte norte do continente africano, e cerca de metade das reservas estarão localizadas no subsolo na Líbia, Argélia e Chade. Geólogos britânicos também descobriram grandes reservas em partes da Mauritânia, Senegal, Gâmbia e Guiné-Bissau, e nas áreas de fronteira do Congo e Zâmbia, Angola, Namíbia e Botswana. O estudo foi publicado nesta quinta-feira na revista Science. Os especialistas recolheram planos hidrológicos desenvolvidos por vários países africanos e os resultados de 283 estudos regionais anteriores. Mais de 300 milhões de pessoas na África não têm acesso à água potável.</a:t>
            </a:r>
            <a:endParaRPr lang="pt-PT" dirty="0">
              <a:latin typeface="Pontano Sans" panose="020B0604020202020204" charset="0"/>
            </a:endParaRPr>
          </a:p>
          <a:p>
            <a:endParaRPr lang="pt-PT" dirty="0"/>
          </a:p>
        </p:txBody>
      </p:sp>
      <p:sp>
        <p:nvSpPr>
          <p:cNvPr id="8" name="CaixaDeTexto 7">
            <a:extLst>
              <a:ext uri="{FF2B5EF4-FFF2-40B4-BE49-F238E27FC236}">
                <a16:creationId xmlns:a16="http://schemas.microsoft.com/office/drawing/2014/main" xmlns="" id="{D7D023F7-428A-4C30-B086-D653559F98FE}"/>
              </a:ext>
            </a:extLst>
          </p:cNvPr>
          <p:cNvSpPr txBox="1"/>
          <p:nvPr/>
        </p:nvSpPr>
        <p:spPr>
          <a:xfrm>
            <a:off x="294726" y="4692188"/>
            <a:ext cx="3763617" cy="392415"/>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l"/>
            <a:r>
              <a:rPr lang="pt-PT" sz="1050" dirty="0">
                <a:ea typeface="+mn-lt"/>
                <a:cs typeface="+mn-lt"/>
              </a:rPr>
              <a:t>https://www.jn.pt/mundo/africa-esta-sobre-uma-vasta-reserva-de-agua-2432754.html</a:t>
            </a:r>
            <a:endParaRPr lang="pt-PT" sz="1050" dirty="0"/>
          </a:p>
        </p:txBody>
      </p:sp>
    </p:spTree>
    <p:extLst>
      <p:ext uri="{BB962C8B-B14F-4D97-AF65-F5344CB8AC3E}">
        <p14:creationId xmlns:p14="http://schemas.microsoft.com/office/powerpoint/2010/main" val="144988673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361"/>
        <p:cNvGrpSpPr/>
        <p:nvPr/>
      </p:nvGrpSpPr>
      <p:grpSpPr>
        <a:xfrm>
          <a:off x="0" y="0"/>
          <a:ext cx="0" cy="0"/>
          <a:chOff x="0" y="0"/>
          <a:chExt cx="0" cy="0"/>
        </a:xfrm>
      </p:grpSpPr>
      <p:sp>
        <p:nvSpPr>
          <p:cNvPr id="362" name="Google Shape;362;p38"/>
          <p:cNvSpPr txBox="1">
            <a:spLocks noGrp="1"/>
          </p:cNvSpPr>
          <p:nvPr>
            <p:ph type="title"/>
          </p:nvPr>
        </p:nvSpPr>
        <p:spPr>
          <a:xfrm>
            <a:off x="1708727" y="411211"/>
            <a:ext cx="5726545" cy="690900"/>
          </a:xfrm>
          <a:prstGeom prst="rect">
            <a:avLst/>
          </a:prstGeom>
        </p:spPr>
        <p:txBody>
          <a:bodyPr spcFirstLastPara="1" wrap="square" lIns="91425" tIns="91425" rIns="91425" bIns="91425" anchor="b" anchorCtr="0">
            <a:noAutofit/>
          </a:bodyPr>
          <a:lstStyle/>
          <a:p>
            <a:pPr lvl="0"/>
            <a:r>
              <a:rPr lang="pt-PT" dirty="0">
                <a:latin typeface="Pontano Sans" panose="020B0604020202020204" charset="0"/>
              </a:rPr>
              <a:t>Água usada na Agropecuária</a:t>
            </a:r>
            <a:endParaRPr dirty="0">
              <a:latin typeface="Pontano Sans" panose="020B0604020202020204" charset="0"/>
            </a:endParaRPr>
          </a:p>
        </p:txBody>
      </p:sp>
      <p:sp>
        <p:nvSpPr>
          <p:cNvPr id="363" name="Google Shape;363;p38"/>
          <p:cNvSpPr txBox="1">
            <a:spLocks noGrp="1"/>
          </p:cNvSpPr>
          <p:nvPr>
            <p:ph type="body" idx="1"/>
          </p:nvPr>
        </p:nvSpPr>
        <p:spPr>
          <a:xfrm>
            <a:off x="231029" y="1471264"/>
            <a:ext cx="4978925" cy="3148976"/>
          </a:xfrm>
          <a:prstGeom prst="rect">
            <a:avLst/>
          </a:prstGeom>
        </p:spPr>
        <p:txBody>
          <a:bodyPr spcFirstLastPara="1" wrap="square" lIns="91425" tIns="91425" rIns="91425" bIns="91425" anchor="t" anchorCtr="0">
            <a:noAutofit/>
          </a:bodyPr>
          <a:lstStyle/>
          <a:p>
            <a:pPr marL="0" indent="0" algn="just">
              <a:lnSpc>
                <a:spcPct val="150000"/>
              </a:lnSpc>
              <a:buNone/>
            </a:pPr>
            <a:r>
              <a:rPr lang="pt-PT" sz="1400" dirty="0">
                <a:solidFill>
                  <a:srgbClr val="0C0D0E"/>
                </a:solidFill>
                <a:ea typeface="+mn-lt"/>
                <a:cs typeface="+mn-lt"/>
              </a:rPr>
              <a:t>Um terço do consumo de água na Europa é da responsabilidade do setor agrícola. A agricultura influencia, quer a quantidade, quer a qualidade da água disponível para outros fins. Nalgumas zonas da Europa, a poluição causada por pesticidas e fertilizantes utilizados na agricultura continua a ser, por si só, uma das principais causas da má qualidade da água.</a:t>
            </a:r>
            <a:endParaRPr lang="pt-PT" sz="1400" dirty="0">
              <a:solidFill>
                <a:srgbClr val="0C0D0E"/>
              </a:solidFill>
            </a:endParaRPr>
          </a:p>
          <a:p>
            <a:pPr marL="0" lvl="0" indent="0" algn="l" rtl="0">
              <a:lnSpc>
                <a:spcPct val="150000"/>
              </a:lnSpc>
              <a:spcBef>
                <a:spcPts val="600"/>
              </a:spcBef>
              <a:spcAft>
                <a:spcPts val="0"/>
              </a:spcAft>
              <a:buNone/>
            </a:pPr>
            <a:endParaRPr lang="en-US" sz="1400" dirty="0">
              <a:solidFill>
                <a:srgbClr val="0C0D0E"/>
              </a:solidFill>
            </a:endParaRPr>
          </a:p>
        </p:txBody>
      </p:sp>
      <p:pic>
        <p:nvPicPr>
          <p:cNvPr id="6" name="Imagem 4">
            <a:extLst>
              <a:ext uri="{FF2B5EF4-FFF2-40B4-BE49-F238E27FC236}">
                <a16:creationId xmlns:a16="http://schemas.microsoft.com/office/drawing/2014/main" xmlns="" id="{A8632681-6794-4BEB-B43D-4E07DC14F9A0}"/>
              </a:ext>
            </a:extLst>
          </p:cNvPr>
          <p:cNvPicPr>
            <a:picLocks noChangeAspect="1"/>
          </p:cNvPicPr>
          <p:nvPr/>
        </p:nvPicPr>
        <p:blipFill rotWithShape="1">
          <a:blip r:embed="rId3">
            <a:clrChange>
              <a:clrFrom>
                <a:srgbClr val="FFFFFF"/>
              </a:clrFrom>
              <a:clrTo>
                <a:srgbClr val="FFFFFF">
                  <a:alpha val="0"/>
                </a:srgbClr>
              </a:clrTo>
            </a:clrChange>
          </a:blip>
          <a:srcRect l="4452" t="19613" r="35607" b="4246"/>
          <a:stretch/>
        </p:blipFill>
        <p:spPr>
          <a:xfrm>
            <a:off x="5534185" y="1325207"/>
            <a:ext cx="3506377" cy="3207174"/>
          </a:xfrm>
          <a:prstGeom prst="rect">
            <a:avLst/>
          </a:prstGeom>
        </p:spPr>
      </p:pic>
    </p:spTree>
    <p:extLst>
      <p:ext uri="{BB962C8B-B14F-4D97-AF65-F5344CB8AC3E}">
        <p14:creationId xmlns:p14="http://schemas.microsoft.com/office/powerpoint/2010/main" val="331260480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Marcador de Posição do Número do Diapositivo 1">
            <a:extLst>
              <a:ext uri="{FF2B5EF4-FFF2-40B4-BE49-F238E27FC236}">
                <a16:creationId xmlns:a16="http://schemas.microsoft.com/office/drawing/2014/main" xmlns="" id="{F038290F-B02E-4404-80EA-74632804C076}"/>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pt-PT" smtClean="0"/>
              <a:t>46</a:t>
            </a:fld>
            <a:endParaRPr lang="pt-PT"/>
          </a:p>
        </p:txBody>
      </p:sp>
      <p:sp>
        <p:nvSpPr>
          <p:cNvPr id="5" name="Retângulo 4">
            <a:extLst>
              <a:ext uri="{FF2B5EF4-FFF2-40B4-BE49-F238E27FC236}">
                <a16:creationId xmlns:a16="http://schemas.microsoft.com/office/drawing/2014/main" xmlns="" id="{D94E3309-98B2-42D8-ABDA-1B40B6D93BBB}"/>
              </a:ext>
            </a:extLst>
          </p:cNvPr>
          <p:cNvSpPr/>
          <p:nvPr/>
        </p:nvSpPr>
        <p:spPr>
          <a:xfrm>
            <a:off x="1314203" y="1215248"/>
            <a:ext cx="7691573" cy="1028358"/>
          </a:xfrm>
          <a:prstGeom prst="rect">
            <a:avLst/>
          </a:prstGeom>
        </p:spPr>
        <p:txBody>
          <a:bodyPr wrap="square">
            <a:spAutoFit/>
          </a:bodyPr>
          <a:lstStyle/>
          <a:p>
            <a:pPr marL="0" indent="0" algn="just">
              <a:lnSpc>
                <a:spcPct val="150000"/>
              </a:lnSpc>
              <a:buNone/>
            </a:pPr>
            <a:r>
              <a:rPr lang="pt-PT" dirty="0">
                <a:latin typeface="Pontano Sans" panose="020B0604020202020204" charset="0"/>
                <a:ea typeface="+mn-lt"/>
                <a:cs typeface="+mn-lt"/>
              </a:rPr>
              <a:t>Na produção de gás natural, a fratura hidráulica usa imensa água, aproximadamente 380 mil milhões de litros de água apenas nos Estados Unidos, porém, ao compararmos esta quantidade de água com a quantidade utilizada na agricultura animal, só nos Estados Unidos é de 34 biliões de litros de água.</a:t>
            </a:r>
            <a:endParaRPr lang="pt-PT" dirty="0">
              <a:latin typeface="Pontano Sans" panose="020B0604020202020204" charset="0"/>
            </a:endParaRPr>
          </a:p>
        </p:txBody>
      </p:sp>
      <p:sp>
        <p:nvSpPr>
          <p:cNvPr id="6" name="Retângulo 5">
            <a:extLst>
              <a:ext uri="{FF2B5EF4-FFF2-40B4-BE49-F238E27FC236}">
                <a16:creationId xmlns:a16="http://schemas.microsoft.com/office/drawing/2014/main" xmlns="" id="{AD6160B3-CECD-4446-B8BB-A7FC094BBC44}"/>
              </a:ext>
            </a:extLst>
          </p:cNvPr>
          <p:cNvSpPr/>
          <p:nvPr/>
        </p:nvSpPr>
        <p:spPr>
          <a:xfrm>
            <a:off x="2067153" y="515989"/>
            <a:ext cx="5849678" cy="584775"/>
          </a:xfrm>
          <a:prstGeom prst="rect">
            <a:avLst/>
          </a:prstGeom>
        </p:spPr>
        <p:txBody>
          <a:bodyPr wrap="none">
            <a:spAutoFit/>
          </a:bodyPr>
          <a:lstStyle/>
          <a:p>
            <a:r>
              <a:rPr lang="pt-PT" sz="3200" dirty="0">
                <a:solidFill>
                  <a:schemeClr val="accent1"/>
                </a:solidFill>
                <a:latin typeface="Pontano Sans" panose="020B0604020202020204" charset="0"/>
              </a:rPr>
              <a:t>Gás Natural vs Agricultura Animal</a:t>
            </a:r>
          </a:p>
        </p:txBody>
      </p:sp>
      <p:pic>
        <p:nvPicPr>
          <p:cNvPr id="7170" name="Picture 2" descr="Vinhais e Vimioso vão ter gás natural canalizado | Rádio Brigantia">
            <a:extLst>
              <a:ext uri="{FF2B5EF4-FFF2-40B4-BE49-F238E27FC236}">
                <a16:creationId xmlns:a16="http://schemas.microsoft.com/office/drawing/2014/main" xmlns="" id="{1D128DB6-8B1C-418D-8563-2F97E9AC63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1741" y="2472573"/>
            <a:ext cx="3770259" cy="2112645"/>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TOP 10 maiores exportadores de carne do mundo - Compre Rural">
            <a:extLst>
              <a:ext uri="{FF2B5EF4-FFF2-40B4-BE49-F238E27FC236}">
                <a16:creationId xmlns:a16="http://schemas.microsoft.com/office/drawing/2014/main" xmlns="" id="{DFB6ACCA-0A0C-4017-B9CA-29E8115003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82091" y="2472572"/>
            <a:ext cx="3770259" cy="21126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29896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Marcador de Posição do Número do Diapositivo 1">
            <a:extLst>
              <a:ext uri="{FF2B5EF4-FFF2-40B4-BE49-F238E27FC236}">
                <a16:creationId xmlns:a16="http://schemas.microsoft.com/office/drawing/2014/main" xmlns="" id="{F038290F-B02E-4404-80EA-74632804C076}"/>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pt-PT" smtClean="0"/>
              <a:t>47</a:t>
            </a:fld>
            <a:endParaRPr lang="pt-PT"/>
          </a:p>
        </p:txBody>
      </p:sp>
      <p:sp>
        <p:nvSpPr>
          <p:cNvPr id="5" name="Retângulo 4">
            <a:extLst>
              <a:ext uri="{FF2B5EF4-FFF2-40B4-BE49-F238E27FC236}">
                <a16:creationId xmlns:a16="http://schemas.microsoft.com/office/drawing/2014/main" xmlns="" id="{D94E3309-98B2-42D8-ABDA-1B40B6D93BBB}"/>
              </a:ext>
            </a:extLst>
          </p:cNvPr>
          <p:cNvSpPr/>
          <p:nvPr/>
        </p:nvSpPr>
        <p:spPr>
          <a:xfrm>
            <a:off x="1452427" y="1157687"/>
            <a:ext cx="6841828" cy="1061829"/>
          </a:xfrm>
          <a:prstGeom prst="rect">
            <a:avLst/>
          </a:prstGeom>
        </p:spPr>
        <p:txBody>
          <a:bodyPr wrap="square">
            <a:spAutoFit/>
          </a:bodyPr>
          <a:lstStyle/>
          <a:p>
            <a:pPr marL="0" indent="0" algn="just">
              <a:lnSpc>
                <a:spcPct val="150000"/>
              </a:lnSpc>
              <a:buNone/>
            </a:pPr>
            <a:r>
              <a:rPr lang="en-US" dirty="0">
                <a:latin typeface="Pontano Sans" panose="020B0604020202020204" charset="0"/>
              </a:rPr>
              <a:t>Na </a:t>
            </a:r>
            <a:r>
              <a:rPr lang="en-US" dirty="0" err="1">
                <a:latin typeface="Pontano Sans" panose="020B0604020202020204" charset="0"/>
              </a:rPr>
              <a:t>Califórnia,a</a:t>
            </a:r>
            <a:r>
              <a:rPr lang="en-US" dirty="0">
                <a:latin typeface="Pontano Sans" panose="020B0604020202020204" charset="0"/>
              </a:rPr>
              <a:t> </a:t>
            </a:r>
            <a:r>
              <a:rPr lang="en-US" dirty="0" err="1">
                <a:latin typeface="Pontano Sans" panose="020B0604020202020204" charset="0"/>
              </a:rPr>
              <a:t>quantidade</a:t>
            </a:r>
            <a:r>
              <a:rPr lang="en-US" dirty="0">
                <a:latin typeface="Pontano Sans" panose="020B0604020202020204" charset="0"/>
              </a:rPr>
              <a:t> de </a:t>
            </a:r>
            <a:r>
              <a:rPr lang="en-US" dirty="0" err="1">
                <a:latin typeface="Pontano Sans" panose="020B0604020202020204" charset="0"/>
              </a:rPr>
              <a:t>água</a:t>
            </a:r>
            <a:r>
              <a:rPr lang="en-US" dirty="0">
                <a:latin typeface="Pontano Sans" panose="020B0604020202020204" charset="0"/>
              </a:rPr>
              <a:t> </a:t>
            </a:r>
            <a:r>
              <a:rPr lang="en-US" dirty="0" err="1">
                <a:latin typeface="Pontano Sans" panose="020B0604020202020204" charset="0"/>
              </a:rPr>
              <a:t>usada</a:t>
            </a:r>
            <a:r>
              <a:rPr lang="en-US" dirty="0">
                <a:latin typeface="Pontano Sans" panose="020B0604020202020204" charset="0"/>
              </a:rPr>
              <a:t> </a:t>
            </a:r>
            <a:r>
              <a:rPr lang="en-US" dirty="0" err="1">
                <a:latin typeface="Pontano Sans" panose="020B0604020202020204" charset="0"/>
              </a:rPr>
              <a:t>por</a:t>
            </a:r>
            <a:r>
              <a:rPr lang="en-US" dirty="0">
                <a:latin typeface="Pontano Sans" panose="020B0604020202020204" charset="0"/>
              </a:rPr>
              <a:t> um </a:t>
            </a:r>
            <a:r>
              <a:rPr lang="en-US" dirty="0" err="1">
                <a:latin typeface="Pontano Sans" panose="020B0604020202020204" charset="0"/>
              </a:rPr>
              <a:t>indivíduo</a:t>
            </a:r>
            <a:r>
              <a:rPr lang="en-US" dirty="0">
                <a:latin typeface="Pontano Sans" panose="020B0604020202020204" charset="0"/>
              </a:rPr>
              <a:t>, </a:t>
            </a:r>
            <a:r>
              <a:rPr lang="en-US" dirty="0" err="1">
                <a:latin typeface="Pontano Sans" panose="020B0604020202020204" charset="0"/>
              </a:rPr>
              <a:t>diariamente</a:t>
            </a:r>
            <a:r>
              <a:rPr lang="en-US" dirty="0">
                <a:latin typeface="Pontano Sans" panose="020B0604020202020204" charset="0"/>
              </a:rPr>
              <a:t>, é de 5678 litros. No entanto, cerca de metade deste número, ou seja, 2839 litros de </a:t>
            </a:r>
            <a:r>
              <a:rPr lang="en-US">
                <a:latin typeface="Pontano Sans" panose="020B0604020202020204" charset="0"/>
              </a:rPr>
              <a:t>água, </a:t>
            </a:r>
            <a:r>
              <a:rPr lang="en-US" dirty="0">
                <a:latin typeface="Pontano Sans" panose="020B0604020202020204" charset="0"/>
              </a:rPr>
              <a:t>está diretamente relacionado com o consumo na produção industrial de carne e laticínios. </a:t>
            </a:r>
          </a:p>
        </p:txBody>
      </p:sp>
      <p:sp>
        <p:nvSpPr>
          <p:cNvPr id="6" name="Retângulo 5">
            <a:extLst>
              <a:ext uri="{FF2B5EF4-FFF2-40B4-BE49-F238E27FC236}">
                <a16:creationId xmlns:a16="http://schemas.microsoft.com/office/drawing/2014/main" xmlns="" id="{AD6160B3-CECD-4446-B8BB-A7FC094BBC44}"/>
              </a:ext>
            </a:extLst>
          </p:cNvPr>
          <p:cNvSpPr/>
          <p:nvPr/>
        </p:nvSpPr>
        <p:spPr>
          <a:xfrm>
            <a:off x="3303864" y="369815"/>
            <a:ext cx="2536272" cy="584775"/>
          </a:xfrm>
          <a:prstGeom prst="rect">
            <a:avLst/>
          </a:prstGeom>
        </p:spPr>
        <p:txBody>
          <a:bodyPr wrap="none">
            <a:spAutoFit/>
          </a:bodyPr>
          <a:lstStyle/>
          <a:p>
            <a:r>
              <a:rPr lang="pt-PT" sz="3200" dirty="0">
                <a:solidFill>
                  <a:schemeClr val="accent1"/>
                </a:solidFill>
                <a:latin typeface="Pontano Sans" panose="020B0604020202020204" charset="0"/>
              </a:rPr>
              <a:t>Em Portugal...</a:t>
            </a:r>
          </a:p>
        </p:txBody>
      </p:sp>
      <p:pic>
        <p:nvPicPr>
          <p:cNvPr id="8" name="Imagem 5">
            <a:extLst>
              <a:ext uri="{FF2B5EF4-FFF2-40B4-BE49-F238E27FC236}">
                <a16:creationId xmlns:a16="http://schemas.microsoft.com/office/drawing/2014/main" xmlns="" id="{1DB7447C-1D74-48FC-9833-7ABC5404388D}"/>
              </a:ext>
            </a:extLst>
          </p:cNvPr>
          <p:cNvPicPr>
            <a:picLocks noChangeAspect="1"/>
          </p:cNvPicPr>
          <p:nvPr/>
        </p:nvPicPr>
        <p:blipFill>
          <a:blip r:embed="rId2"/>
          <a:stretch>
            <a:fillRect/>
          </a:stretch>
        </p:blipFill>
        <p:spPr>
          <a:xfrm>
            <a:off x="5501904" y="2547916"/>
            <a:ext cx="3565887" cy="2201935"/>
          </a:xfrm>
          <a:prstGeom prst="rect">
            <a:avLst/>
          </a:prstGeom>
        </p:spPr>
      </p:pic>
      <p:sp>
        <p:nvSpPr>
          <p:cNvPr id="3" name="CaixaDeTexto 2">
            <a:extLst>
              <a:ext uri="{FF2B5EF4-FFF2-40B4-BE49-F238E27FC236}">
                <a16:creationId xmlns:a16="http://schemas.microsoft.com/office/drawing/2014/main" xmlns="" id="{5CD157DA-4504-481E-A575-CDE4D47CE13E}"/>
              </a:ext>
            </a:extLst>
          </p:cNvPr>
          <p:cNvSpPr txBox="1"/>
          <p:nvPr/>
        </p:nvSpPr>
        <p:spPr>
          <a:xfrm>
            <a:off x="350559" y="2455151"/>
            <a:ext cx="4731804" cy="2597314"/>
          </a:xfrm>
          <a:prstGeom prst="rect">
            <a:avLst/>
          </a:prstGeom>
          <a:noFill/>
        </p:spPr>
        <p:txBody>
          <a:bodyPr wrap="square" rtlCol="0">
            <a:spAutoFit/>
          </a:bodyPr>
          <a:lstStyle/>
          <a:p>
            <a:pPr algn="just">
              <a:lnSpc>
                <a:spcPct val="150000"/>
              </a:lnSpc>
            </a:pPr>
            <a:r>
              <a:rPr lang="en-US" dirty="0">
                <a:latin typeface="Pontano Sans" panose="020B0604020202020204" charset="0"/>
              </a:rPr>
              <a:t>Por </a:t>
            </a:r>
            <a:r>
              <a:rPr lang="pt-PT" dirty="0">
                <a:latin typeface="Pontano Sans" panose="020B0604020202020204" charset="0"/>
              </a:rPr>
              <a:t>esta</a:t>
            </a:r>
            <a:r>
              <a:rPr lang="en-US" dirty="0">
                <a:latin typeface="Pontano Sans" panose="020B0604020202020204" charset="0"/>
              </a:rPr>
              <a:t> razão, a carne e os laticínios são produtos industriais considerados incrivelmente hidro-intensivos, dado que, os animais consomem grãos hidro-intensivos, isto é, </a:t>
            </a:r>
            <a:r>
              <a:rPr lang="en-US" dirty="0" err="1">
                <a:latin typeface="Pontano Sans" panose="020B0604020202020204" charset="0"/>
              </a:rPr>
              <a:t>ração</a:t>
            </a:r>
            <a:r>
              <a:rPr lang="en-US" dirty="0">
                <a:latin typeface="Pontano Sans" panose="020B0604020202020204" charset="0"/>
              </a:rPr>
              <a:t> </a:t>
            </a:r>
            <a:r>
              <a:rPr lang="en-US" dirty="0" err="1">
                <a:latin typeface="Pontano Sans" panose="020B0604020202020204" charset="0"/>
              </a:rPr>
              <a:t>cuja</a:t>
            </a:r>
            <a:r>
              <a:rPr lang="en-US" dirty="0">
                <a:latin typeface="Pontano Sans" panose="020B0604020202020204" charset="0"/>
              </a:rPr>
              <a:t> </a:t>
            </a:r>
            <a:r>
              <a:rPr lang="en-US" dirty="0" err="1">
                <a:latin typeface="Pontano Sans" panose="020B0604020202020204" charset="0"/>
              </a:rPr>
              <a:t>produção</a:t>
            </a:r>
            <a:r>
              <a:rPr lang="en-US" dirty="0">
                <a:latin typeface="Pontano Sans" panose="020B0604020202020204" charset="0"/>
              </a:rPr>
              <a:t> </a:t>
            </a:r>
            <a:r>
              <a:rPr lang="en-US" dirty="0" err="1">
                <a:latin typeface="Pontano Sans" panose="020B0604020202020204" charset="0"/>
              </a:rPr>
              <a:t>necessita</a:t>
            </a:r>
            <a:r>
              <a:rPr lang="en-US" dirty="0">
                <a:latin typeface="Pontano Sans" panose="020B0604020202020204" charset="0"/>
              </a:rPr>
              <a:t> de </a:t>
            </a:r>
            <a:r>
              <a:rPr lang="en-US" dirty="0" err="1">
                <a:latin typeface="Pontano Sans" panose="020B0604020202020204" charset="0"/>
              </a:rPr>
              <a:t>quantidades</a:t>
            </a:r>
            <a:r>
              <a:rPr lang="en-US" dirty="0">
                <a:latin typeface="Pontano Sans" panose="020B0604020202020204" charset="0"/>
              </a:rPr>
              <a:t> </a:t>
            </a:r>
            <a:r>
              <a:rPr lang="en-US" dirty="0" err="1">
                <a:latin typeface="Pontano Sans" panose="020B0604020202020204" charset="0"/>
              </a:rPr>
              <a:t>extraordinárias</a:t>
            </a:r>
            <a:r>
              <a:rPr lang="en-US" dirty="0">
                <a:latin typeface="Pontano Sans" panose="020B0604020202020204" charset="0"/>
              </a:rPr>
              <a:t> de água. Logo, toda a água incorporada no grão, é </a:t>
            </a:r>
            <a:r>
              <a:rPr lang="en-US" dirty="0" err="1">
                <a:latin typeface="Pontano Sans" panose="020B0604020202020204" charset="0"/>
              </a:rPr>
              <a:t>ingerida</a:t>
            </a:r>
            <a:r>
              <a:rPr lang="en-US" dirty="0">
                <a:latin typeface="Pontano Sans" panose="020B0604020202020204" charset="0"/>
              </a:rPr>
              <a:t> pelo animal em criação, o que influencia a pegada ecológica virtual desse mesmo produto.</a:t>
            </a:r>
          </a:p>
          <a:p>
            <a:pPr>
              <a:lnSpc>
                <a:spcPct val="150000"/>
              </a:lnSpc>
            </a:pPr>
            <a:endParaRPr lang="pt-PT" sz="1200" dirty="0"/>
          </a:p>
        </p:txBody>
      </p:sp>
    </p:spTree>
    <p:extLst>
      <p:ext uri="{BB962C8B-B14F-4D97-AF65-F5344CB8AC3E}">
        <p14:creationId xmlns:p14="http://schemas.microsoft.com/office/powerpoint/2010/main" val="309000694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Marcador de Posição do Número do Diapositivo 1">
            <a:extLst>
              <a:ext uri="{FF2B5EF4-FFF2-40B4-BE49-F238E27FC236}">
                <a16:creationId xmlns:a16="http://schemas.microsoft.com/office/drawing/2014/main" xmlns="" id="{F038290F-B02E-4404-80EA-74632804C076}"/>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pt-PT" smtClean="0"/>
              <a:t>48</a:t>
            </a:fld>
            <a:endParaRPr lang="pt-PT"/>
          </a:p>
        </p:txBody>
      </p:sp>
      <p:sp>
        <p:nvSpPr>
          <p:cNvPr id="5" name="Retângulo 4">
            <a:extLst>
              <a:ext uri="{FF2B5EF4-FFF2-40B4-BE49-F238E27FC236}">
                <a16:creationId xmlns:a16="http://schemas.microsoft.com/office/drawing/2014/main" xmlns="" id="{D94E3309-98B2-42D8-ABDA-1B40B6D93BBB}"/>
              </a:ext>
            </a:extLst>
          </p:cNvPr>
          <p:cNvSpPr/>
          <p:nvPr/>
        </p:nvSpPr>
        <p:spPr>
          <a:xfrm>
            <a:off x="1452427" y="1331263"/>
            <a:ext cx="6841828" cy="791370"/>
          </a:xfrm>
          <a:prstGeom prst="rect">
            <a:avLst/>
          </a:prstGeom>
        </p:spPr>
        <p:txBody>
          <a:bodyPr wrap="square">
            <a:spAutoFit/>
          </a:bodyPr>
          <a:lstStyle/>
          <a:p>
            <a:pPr marL="0" indent="0" algn="just">
              <a:lnSpc>
                <a:spcPct val="110000"/>
              </a:lnSpc>
              <a:buNone/>
            </a:pPr>
            <a:r>
              <a:rPr lang="pt-PT" dirty="0">
                <a:latin typeface="Pontano Sans" panose="020B0604020202020204" charset="0"/>
                <a:ea typeface="+mn-lt"/>
                <a:cs typeface="+mn-lt"/>
              </a:rPr>
              <a:t>A escassez dos recursos hídricos tem vindo a aumentar, bem como, a salinização e a poluição dos cursos de água, a degradação dos ecossistemas relacionados com a água e a redução da qualidade do solo. </a:t>
            </a:r>
            <a:endParaRPr lang="pt-PT" dirty="0">
              <a:latin typeface="Pontano Sans" panose="020B0604020202020204" charset="0"/>
            </a:endParaRPr>
          </a:p>
        </p:txBody>
      </p:sp>
      <p:sp>
        <p:nvSpPr>
          <p:cNvPr id="6" name="Retângulo 5">
            <a:extLst>
              <a:ext uri="{FF2B5EF4-FFF2-40B4-BE49-F238E27FC236}">
                <a16:creationId xmlns:a16="http://schemas.microsoft.com/office/drawing/2014/main" xmlns="" id="{AD6160B3-CECD-4446-B8BB-A7FC094BBC44}"/>
              </a:ext>
            </a:extLst>
          </p:cNvPr>
          <p:cNvSpPr/>
          <p:nvPr/>
        </p:nvSpPr>
        <p:spPr>
          <a:xfrm>
            <a:off x="2099184" y="601708"/>
            <a:ext cx="5548314" cy="584775"/>
          </a:xfrm>
          <a:prstGeom prst="rect">
            <a:avLst/>
          </a:prstGeom>
        </p:spPr>
        <p:txBody>
          <a:bodyPr wrap="none">
            <a:spAutoFit/>
          </a:bodyPr>
          <a:lstStyle/>
          <a:p>
            <a:r>
              <a:rPr lang="en-US" sz="3200" dirty="0">
                <a:solidFill>
                  <a:schemeClr val="accent1"/>
                </a:solidFill>
                <a:latin typeface="Pontano Sans" panose="020B0604020202020204" charset="0"/>
              </a:rPr>
              <a:t>Utilização da Água Diariamente </a:t>
            </a:r>
            <a:endParaRPr lang="pt-PT" sz="3200" dirty="0">
              <a:solidFill>
                <a:schemeClr val="accent1"/>
              </a:solidFill>
              <a:latin typeface="Pontano Sans" panose="020B0604020202020204" charset="0"/>
            </a:endParaRPr>
          </a:p>
        </p:txBody>
      </p:sp>
      <p:sp>
        <p:nvSpPr>
          <p:cNvPr id="3" name="CaixaDeTexto 2">
            <a:extLst>
              <a:ext uri="{FF2B5EF4-FFF2-40B4-BE49-F238E27FC236}">
                <a16:creationId xmlns:a16="http://schemas.microsoft.com/office/drawing/2014/main" xmlns="" id="{5CD157DA-4504-481E-A575-CDE4D47CE13E}"/>
              </a:ext>
            </a:extLst>
          </p:cNvPr>
          <p:cNvSpPr txBox="1"/>
          <p:nvPr/>
        </p:nvSpPr>
        <p:spPr>
          <a:xfrm>
            <a:off x="350559" y="2267413"/>
            <a:ext cx="4378459" cy="2440668"/>
          </a:xfrm>
          <a:prstGeom prst="rect">
            <a:avLst/>
          </a:prstGeom>
          <a:noFill/>
        </p:spPr>
        <p:txBody>
          <a:bodyPr wrap="square" rtlCol="0">
            <a:spAutoFit/>
          </a:bodyPr>
          <a:lstStyle/>
          <a:p>
            <a:pPr marL="0" indent="0" algn="just">
              <a:lnSpc>
                <a:spcPct val="110000"/>
              </a:lnSpc>
              <a:buNone/>
            </a:pPr>
            <a:r>
              <a:rPr lang="pt-PT" dirty="0">
                <a:latin typeface="Pontano Sans" panose="020B0604020202020204" charset="0"/>
                <a:ea typeface="+mn-lt"/>
                <a:cs typeface="+mn-lt"/>
              </a:rPr>
              <a:t>No entanto, a quantidade de água utilizada no setor da agropecuária, no território português, tem vindo a </a:t>
            </a:r>
            <a:r>
              <a:rPr lang="pt-PT" dirty="0" err="1">
                <a:latin typeface="Pontano Sans" panose="020B0604020202020204" charset="0"/>
                <a:ea typeface="+mn-lt"/>
                <a:cs typeface="+mn-lt"/>
              </a:rPr>
              <a:t>a</a:t>
            </a:r>
            <a:r>
              <a:rPr lang="pt-PT" dirty="0">
                <a:latin typeface="Pontano Sans" panose="020B0604020202020204" charset="0"/>
                <a:ea typeface="+mn-lt"/>
                <a:cs typeface="+mn-lt"/>
              </a:rPr>
              <a:t> crescer. Em 2020, segundo a Agência Portuguesa do Ambiente, 74,7% da água no país é utilizada exclusivamente para a agricultura e a pecuária, 19,6% corresponde ao consumo de água no setor urbano, 5% diz respeito à água utilizada nos processos industriais e os 0,7% restantes correspondem à água consumida pelo setor turístico.  </a:t>
            </a:r>
          </a:p>
          <a:p>
            <a:endParaRPr lang="pt-PT" sz="1200" dirty="0"/>
          </a:p>
        </p:txBody>
      </p:sp>
      <p:pic>
        <p:nvPicPr>
          <p:cNvPr id="7" name="Imagem 4">
            <a:extLst>
              <a:ext uri="{FF2B5EF4-FFF2-40B4-BE49-F238E27FC236}">
                <a16:creationId xmlns:a16="http://schemas.microsoft.com/office/drawing/2014/main" xmlns="" id="{F2199562-9E6E-4A54-B2EA-571D1F792745}"/>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4845658" y="2122633"/>
            <a:ext cx="4124959" cy="2605561"/>
          </a:xfrm>
          <a:prstGeom prst="rect">
            <a:avLst/>
          </a:prstGeom>
        </p:spPr>
      </p:pic>
    </p:spTree>
    <p:extLst>
      <p:ext uri="{BB962C8B-B14F-4D97-AF65-F5344CB8AC3E}">
        <p14:creationId xmlns:p14="http://schemas.microsoft.com/office/powerpoint/2010/main" val="22377733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Marcador de Posição do Número do Diapositivo 1">
            <a:extLst>
              <a:ext uri="{FF2B5EF4-FFF2-40B4-BE49-F238E27FC236}">
                <a16:creationId xmlns:a16="http://schemas.microsoft.com/office/drawing/2014/main" xmlns="" id="{F038290F-B02E-4404-80EA-74632804C076}"/>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pt-PT" smtClean="0"/>
              <a:t>49</a:t>
            </a:fld>
            <a:endParaRPr lang="pt-PT"/>
          </a:p>
        </p:txBody>
      </p:sp>
      <p:sp>
        <p:nvSpPr>
          <p:cNvPr id="5" name="Retângulo 4">
            <a:extLst>
              <a:ext uri="{FF2B5EF4-FFF2-40B4-BE49-F238E27FC236}">
                <a16:creationId xmlns:a16="http://schemas.microsoft.com/office/drawing/2014/main" xmlns="" id="{D94E3309-98B2-42D8-ABDA-1B40B6D93BBB}"/>
              </a:ext>
            </a:extLst>
          </p:cNvPr>
          <p:cNvSpPr/>
          <p:nvPr/>
        </p:nvSpPr>
        <p:spPr>
          <a:xfrm>
            <a:off x="757382" y="1369802"/>
            <a:ext cx="8386618" cy="738664"/>
          </a:xfrm>
          <a:prstGeom prst="rect">
            <a:avLst/>
          </a:prstGeom>
        </p:spPr>
        <p:txBody>
          <a:bodyPr wrap="square">
            <a:spAutoFit/>
          </a:bodyPr>
          <a:lstStyle/>
          <a:p>
            <a:r>
              <a:rPr lang="pt-PT" dirty="0">
                <a:latin typeface="Pontano Sans" panose="020B0604020202020204" charset="0"/>
                <a:ea typeface="+mn-lt"/>
                <a:cs typeface="+mn-lt"/>
              </a:rPr>
              <a:t>Para prevenirmos o problema de água instaurado em Portugal, existem diversas medidas a serem tomadas diariamente. Como por exemplo:</a:t>
            </a:r>
            <a:endParaRPr lang="pt-PT" dirty="0">
              <a:latin typeface="Pontano Sans" panose="020B0604020202020204" charset="0"/>
              <a:ea typeface="+mn-lt"/>
            </a:endParaRPr>
          </a:p>
          <a:p>
            <a:pPr marL="0" indent="0">
              <a:buNone/>
            </a:pPr>
            <a:endParaRPr lang="pt-PT" dirty="0">
              <a:latin typeface="Pontano Sans" panose="020B0604020202020204" charset="0"/>
              <a:ea typeface="+mn-lt"/>
              <a:cs typeface="+mn-lt"/>
            </a:endParaRPr>
          </a:p>
        </p:txBody>
      </p:sp>
      <p:sp>
        <p:nvSpPr>
          <p:cNvPr id="6" name="Retângulo 5">
            <a:extLst>
              <a:ext uri="{FF2B5EF4-FFF2-40B4-BE49-F238E27FC236}">
                <a16:creationId xmlns:a16="http://schemas.microsoft.com/office/drawing/2014/main" xmlns="" id="{AD6160B3-CECD-4446-B8BB-A7FC094BBC44}"/>
              </a:ext>
            </a:extLst>
          </p:cNvPr>
          <p:cNvSpPr/>
          <p:nvPr/>
        </p:nvSpPr>
        <p:spPr>
          <a:xfrm>
            <a:off x="1705646" y="222932"/>
            <a:ext cx="6841828" cy="1077218"/>
          </a:xfrm>
          <a:prstGeom prst="rect">
            <a:avLst/>
          </a:prstGeom>
        </p:spPr>
        <p:txBody>
          <a:bodyPr wrap="square">
            <a:spAutoFit/>
          </a:bodyPr>
          <a:lstStyle/>
          <a:p>
            <a:pPr algn="ctr"/>
            <a:r>
              <a:rPr lang="pt-PT" sz="3200" dirty="0">
                <a:solidFill>
                  <a:schemeClr val="accent1"/>
                </a:solidFill>
                <a:latin typeface="Pontano Sans" panose="020B0604020202020204" charset="0"/>
              </a:rPr>
              <a:t>Prevenção do Problema de Água na Agropecuário Europeia </a:t>
            </a:r>
          </a:p>
        </p:txBody>
      </p:sp>
      <p:pic>
        <p:nvPicPr>
          <p:cNvPr id="3" name="Imagem 2">
            <a:extLst>
              <a:ext uri="{FF2B5EF4-FFF2-40B4-BE49-F238E27FC236}">
                <a16:creationId xmlns:a16="http://schemas.microsoft.com/office/drawing/2014/main" xmlns="" id="{BED04D47-CB9C-4802-B352-FF743BCD9D0D}"/>
              </a:ext>
            </a:extLst>
          </p:cNvPr>
          <p:cNvPicPr>
            <a:picLocks noChangeAspect="1"/>
          </p:cNvPicPr>
          <p:nvPr/>
        </p:nvPicPr>
        <p:blipFill>
          <a:blip r:embed="rId2"/>
          <a:stretch>
            <a:fillRect/>
          </a:stretch>
        </p:blipFill>
        <p:spPr>
          <a:xfrm>
            <a:off x="7047345" y="3740348"/>
            <a:ext cx="2020446" cy="1347638"/>
          </a:xfrm>
          <a:prstGeom prst="rect">
            <a:avLst/>
          </a:prstGeom>
        </p:spPr>
      </p:pic>
      <p:sp>
        <p:nvSpPr>
          <p:cNvPr id="4" name="CaixaDeTexto 3">
            <a:extLst>
              <a:ext uri="{FF2B5EF4-FFF2-40B4-BE49-F238E27FC236}">
                <a16:creationId xmlns:a16="http://schemas.microsoft.com/office/drawing/2014/main" xmlns="" id="{B1CB83D9-48CB-4EBD-BAB1-6BB22C3CE83B}"/>
              </a:ext>
            </a:extLst>
          </p:cNvPr>
          <p:cNvSpPr txBox="1"/>
          <p:nvPr/>
        </p:nvSpPr>
        <p:spPr>
          <a:xfrm>
            <a:off x="905118" y="1819513"/>
            <a:ext cx="3666882" cy="3323987"/>
          </a:xfrm>
          <a:prstGeom prst="rect">
            <a:avLst/>
          </a:prstGeom>
          <a:noFill/>
        </p:spPr>
        <p:txBody>
          <a:bodyPr wrap="square" rtlCol="0">
            <a:spAutoFit/>
          </a:bodyPr>
          <a:lstStyle/>
          <a:p>
            <a:pPr marL="285750" indent="-285750" algn="just">
              <a:buFontTx/>
              <a:buChar char="-"/>
            </a:pPr>
            <a:r>
              <a:rPr lang="pt-PT" dirty="0">
                <a:latin typeface="Pontano Sans" panose="020B0604020202020204" charset="0"/>
                <a:ea typeface="+mn-lt"/>
                <a:cs typeface="+mn-lt"/>
              </a:rPr>
              <a:t>Irrigação eficiente</a:t>
            </a:r>
          </a:p>
          <a:p>
            <a:pPr marL="0" indent="0" algn="just">
              <a:buNone/>
            </a:pPr>
            <a:r>
              <a:rPr lang="pt-PT" dirty="0">
                <a:latin typeface="Pontano Sans" panose="020B0604020202020204" charset="0"/>
                <a:ea typeface="+mn-lt"/>
                <a:cs typeface="+mn-lt"/>
              </a:rPr>
              <a:t>Em países do sul da Europa, como a Grécia, Itália, Portugal, Chipre e Espanha, e no sul de França, as condições áridas ou semiáridas impõem o recurso à irrigação. Nestas regiões, cerca de 80% da água atualmente consumida pela agricultura é utilizada na irrigação. Para resolver esta situação, a política agrícola comum da UE (PAC) decidiu refletir sobre os preços e criar uma nova estrutura de preços da água que favoreça os utilizadores eficientes e a eliminação de subsídios agrícolas com efeitos adversos. </a:t>
            </a:r>
          </a:p>
          <a:p>
            <a:pPr marL="0" indent="0" algn="just">
              <a:buNone/>
            </a:pPr>
            <a:endParaRPr lang="pt-PT" dirty="0">
              <a:latin typeface="Pontano Sans" panose="020B0604020202020204" charset="0"/>
              <a:ea typeface="+mn-lt"/>
              <a:cs typeface="+mn-lt"/>
            </a:endParaRPr>
          </a:p>
          <a:p>
            <a:endParaRPr lang="pt-PT" dirty="0"/>
          </a:p>
        </p:txBody>
      </p:sp>
      <p:sp>
        <p:nvSpPr>
          <p:cNvPr id="7" name="CaixaDeTexto 6">
            <a:extLst>
              <a:ext uri="{FF2B5EF4-FFF2-40B4-BE49-F238E27FC236}">
                <a16:creationId xmlns:a16="http://schemas.microsoft.com/office/drawing/2014/main" xmlns="" id="{6372AE0C-C87A-4469-A962-DC7553538633}"/>
              </a:ext>
            </a:extLst>
          </p:cNvPr>
          <p:cNvSpPr txBox="1"/>
          <p:nvPr/>
        </p:nvSpPr>
        <p:spPr>
          <a:xfrm>
            <a:off x="5126559" y="1819513"/>
            <a:ext cx="3666882" cy="2246769"/>
          </a:xfrm>
          <a:prstGeom prst="rect">
            <a:avLst/>
          </a:prstGeom>
          <a:noFill/>
        </p:spPr>
        <p:txBody>
          <a:bodyPr wrap="square" rtlCol="0">
            <a:spAutoFit/>
          </a:bodyPr>
          <a:lstStyle/>
          <a:p>
            <a:pPr marL="285750" indent="-285750" algn="just">
              <a:buFontTx/>
              <a:buChar char="-"/>
            </a:pPr>
            <a:r>
              <a:rPr lang="pt-PT" dirty="0">
                <a:latin typeface="Pontano Sans" panose="020B0604020202020204" charset="0"/>
                <a:ea typeface="+mn-lt"/>
                <a:cs typeface="+mn-lt"/>
              </a:rPr>
              <a:t>Mudar os métodos agrícolas</a:t>
            </a:r>
          </a:p>
          <a:p>
            <a:pPr marL="0" indent="0" algn="just">
              <a:buNone/>
            </a:pPr>
            <a:r>
              <a:rPr lang="pt-PT" dirty="0">
                <a:latin typeface="Pontano Sans" panose="020B0604020202020204" charset="0"/>
                <a:ea typeface="+mn-lt"/>
                <a:cs typeface="+mn-lt"/>
              </a:rPr>
              <a:t>A alteração das práticas agrícolas pode melhorar a qualidade da água disponível para outros utilizadores com uma boa relação custo-eficácia, como por exemplo, o recurso a fertilizantes e pesticidas orgânicos e inorgânicos, por exemplo, pode resolver muitos dos problemas de poluição da água causados pela agricultura. </a:t>
            </a:r>
          </a:p>
          <a:p>
            <a:endParaRPr lang="pt-PT" dirty="0"/>
          </a:p>
        </p:txBody>
      </p:sp>
    </p:spTree>
    <p:extLst>
      <p:ext uri="{BB962C8B-B14F-4D97-AF65-F5344CB8AC3E}">
        <p14:creationId xmlns:p14="http://schemas.microsoft.com/office/powerpoint/2010/main" val="52895038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Marcador de Posição do Número do Diapositivo 1">
            <a:extLst>
              <a:ext uri="{FF2B5EF4-FFF2-40B4-BE49-F238E27FC236}">
                <a16:creationId xmlns:a16="http://schemas.microsoft.com/office/drawing/2014/main" xmlns="" id="{F038290F-B02E-4404-80EA-74632804C076}"/>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pt-PT" smtClean="0"/>
              <a:t>50</a:t>
            </a:fld>
            <a:endParaRPr lang="pt-PT"/>
          </a:p>
        </p:txBody>
      </p:sp>
      <p:sp>
        <p:nvSpPr>
          <p:cNvPr id="6" name="Retângulo 5">
            <a:extLst>
              <a:ext uri="{FF2B5EF4-FFF2-40B4-BE49-F238E27FC236}">
                <a16:creationId xmlns:a16="http://schemas.microsoft.com/office/drawing/2014/main" xmlns="" id="{AD6160B3-CECD-4446-B8BB-A7FC094BBC44}"/>
              </a:ext>
            </a:extLst>
          </p:cNvPr>
          <p:cNvSpPr/>
          <p:nvPr/>
        </p:nvSpPr>
        <p:spPr>
          <a:xfrm>
            <a:off x="1705646" y="388592"/>
            <a:ext cx="6841828" cy="1077218"/>
          </a:xfrm>
          <a:prstGeom prst="rect">
            <a:avLst/>
          </a:prstGeom>
        </p:spPr>
        <p:txBody>
          <a:bodyPr wrap="square">
            <a:spAutoFit/>
          </a:bodyPr>
          <a:lstStyle/>
          <a:p>
            <a:pPr algn="ctr"/>
            <a:r>
              <a:rPr lang="pt-PT" sz="3200" dirty="0">
                <a:solidFill>
                  <a:schemeClr val="accent1"/>
                </a:solidFill>
                <a:latin typeface="Pontano Sans" panose="020B0604020202020204" charset="0"/>
              </a:rPr>
              <a:t>Prevenção do Problema de Água na Agropecuário Europeia </a:t>
            </a:r>
          </a:p>
        </p:txBody>
      </p:sp>
      <p:sp>
        <p:nvSpPr>
          <p:cNvPr id="4" name="CaixaDeTexto 3">
            <a:extLst>
              <a:ext uri="{FF2B5EF4-FFF2-40B4-BE49-F238E27FC236}">
                <a16:creationId xmlns:a16="http://schemas.microsoft.com/office/drawing/2014/main" xmlns="" id="{B1CB83D9-48CB-4EBD-BAB1-6BB22C3CE83B}"/>
              </a:ext>
            </a:extLst>
          </p:cNvPr>
          <p:cNvSpPr txBox="1"/>
          <p:nvPr/>
        </p:nvSpPr>
        <p:spPr>
          <a:xfrm>
            <a:off x="350559" y="1662610"/>
            <a:ext cx="4405135" cy="3284041"/>
          </a:xfrm>
          <a:prstGeom prst="rect">
            <a:avLst/>
          </a:prstGeom>
          <a:noFill/>
        </p:spPr>
        <p:txBody>
          <a:bodyPr wrap="square" rtlCol="0">
            <a:spAutoFit/>
          </a:bodyPr>
          <a:lstStyle/>
          <a:p>
            <a:pPr marL="285750" indent="-285750" algn="just">
              <a:lnSpc>
                <a:spcPct val="150000"/>
              </a:lnSpc>
              <a:buFontTx/>
              <a:buChar char="-"/>
            </a:pPr>
            <a:r>
              <a:rPr lang="pt-PT" dirty="0">
                <a:latin typeface="Pontano Sans" panose="020B0604020202020204" charset="0"/>
                <a:ea typeface="+mn-lt"/>
                <a:cs typeface="+mn-lt"/>
              </a:rPr>
              <a:t>Utilizar águas residuais</a:t>
            </a:r>
            <a:endParaRPr lang="en-US" dirty="0">
              <a:latin typeface="Pontano Sans" panose="020B0604020202020204" charset="0"/>
              <a:ea typeface="+mn-lt"/>
              <a:cs typeface="+mn-lt"/>
            </a:endParaRPr>
          </a:p>
          <a:p>
            <a:pPr marL="0" indent="0" algn="just">
              <a:lnSpc>
                <a:spcPct val="150000"/>
              </a:lnSpc>
              <a:buNone/>
            </a:pPr>
            <a:r>
              <a:rPr lang="pt-PT" dirty="0">
                <a:latin typeface="Pontano Sans" panose="020B0604020202020204" charset="0"/>
                <a:ea typeface="+mn-lt"/>
                <a:cs typeface="+mn-lt"/>
              </a:rPr>
              <a:t>A utilização de águas residuais na agricultura possibilita a disponibilização de mais recursos de água doce para outras necessidades, inclusivamente para a natureza e os agregados familiares. Se a qualidade da água recuperada for gerida de forma adequada, as águas residuais tratadas poderão fornecer uma alternativa eficaz para dar resposta às necessidades de água da agricultura.</a:t>
            </a:r>
            <a:endParaRPr lang="en-US" dirty="0">
              <a:latin typeface="Pontano Sans" panose="020B0604020202020204" charset="0"/>
              <a:ea typeface="+mn-lt"/>
              <a:cs typeface="+mn-lt"/>
            </a:endParaRPr>
          </a:p>
          <a:p>
            <a:pPr marL="0" indent="0" algn="just">
              <a:lnSpc>
                <a:spcPct val="150000"/>
              </a:lnSpc>
              <a:buNone/>
            </a:pPr>
            <a:endParaRPr lang="pt-PT" dirty="0">
              <a:latin typeface="Pontano Sans" panose="020B0604020202020204" charset="0"/>
              <a:ea typeface="+mn-lt"/>
              <a:cs typeface="+mn-lt"/>
            </a:endParaRPr>
          </a:p>
          <a:p>
            <a:pPr>
              <a:lnSpc>
                <a:spcPct val="150000"/>
              </a:lnSpc>
            </a:pPr>
            <a:endParaRPr lang="pt-PT" dirty="0"/>
          </a:p>
        </p:txBody>
      </p:sp>
      <p:sp>
        <p:nvSpPr>
          <p:cNvPr id="7" name="CaixaDeTexto 6">
            <a:extLst>
              <a:ext uri="{FF2B5EF4-FFF2-40B4-BE49-F238E27FC236}">
                <a16:creationId xmlns:a16="http://schemas.microsoft.com/office/drawing/2014/main" xmlns="" id="{6372AE0C-C87A-4469-A962-DC7553538633}"/>
              </a:ext>
            </a:extLst>
          </p:cNvPr>
          <p:cNvSpPr txBox="1"/>
          <p:nvPr/>
        </p:nvSpPr>
        <p:spPr>
          <a:xfrm>
            <a:off x="4990505" y="1630515"/>
            <a:ext cx="4058118" cy="2637710"/>
          </a:xfrm>
          <a:prstGeom prst="rect">
            <a:avLst/>
          </a:prstGeom>
          <a:noFill/>
        </p:spPr>
        <p:txBody>
          <a:bodyPr wrap="square" rtlCol="0">
            <a:spAutoFit/>
          </a:bodyPr>
          <a:lstStyle/>
          <a:p>
            <a:pPr marL="285750" indent="-285750" algn="just">
              <a:lnSpc>
                <a:spcPct val="150000"/>
              </a:lnSpc>
              <a:buFontTx/>
              <a:buChar char="-"/>
            </a:pPr>
            <a:r>
              <a:rPr lang="pt-PT" dirty="0">
                <a:latin typeface="Pontano Sans" panose="020B0604020202020204" charset="0"/>
                <a:ea typeface="+mn-lt"/>
                <a:cs typeface="+mn-lt"/>
              </a:rPr>
              <a:t>Aperfeiçoar as políticas</a:t>
            </a:r>
            <a:endParaRPr lang="en-US" dirty="0">
              <a:latin typeface="Pontano Sans" panose="020B0604020202020204" charset="0"/>
              <a:ea typeface="+mn-lt"/>
              <a:cs typeface="+mn-lt"/>
            </a:endParaRPr>
          </a:p>
          <a:p>
            <a:pPr marL="0" indent="0" algn="just">
              <a:lnSpc>
                <a:spcPct val="150000"/>
              </a:lnSpc>
              <a:buNone/>
            </a:pPr>
            <a:r>
              <a:rPr lang="pt-PT" dirty="0">
                <a:latin typeface="Pontano Sans" panose="020B0604020202020204" charset="0"/>
                <a:ea typeface="+mn-lt"/>
                <a:cs typeface="+mn-lt"/>
              </a:rPr>
              <a:t>Para que, no futuro, exista água disponível em quantidade suficiente para satisfazer as necessidades dos nossos ecossistemas e ainda as nossas necessidades de consumo, teremos de providenciar os pacotes de políticas corretas para apoiar medidas em prol da eficiência. </a:t>
            </a:r>
            <a:endParaRPr lang="pt-PT" dirty="0">
              <a:latin typeface="Pontano Sans" panose="020B0604020202020204" charset="0"/>
            </a:endParaRPr>
          </a:p>
          <a:p>
            <a:pPr>
              <a:lnSpc>
                <a:spcPct val="150000"/>
              </a:lnSpc>
            </a:pPr>
            <a:endParaRPr lang="pt-PT" dirty="0"/>
          </a:p>
        </p:txBody>
      </p:sp>
    </p:spTree>
    <p:extLst>
      <p:ext uri="{BB962C8B-B14F-4D97-AF65-F5344CB8AC3E}">
        <p14:creationId xmlns:p14="http://schemas.microsoft.com/office/powerpoint/2010/main" val="257297883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3" name="Google Shape;193;p23"/>
          <p:cNvSpPr txBox="1">
            <a:spLocks noGrp="1"/>
          </p:cNvSpPr>
          <p:nvPr>
            <p:ph type="body" idx="1"/>
          </p:nvPr>
        </p:nvSpPr>
        <p:spPr>
          <a:xfrm>
            <a:off x="5111030" y="1490052"/>
            <a:ext cx="3829769" cy="2609970"/>
          </a:xfrm>
          <a:prstGeom prst="rect">
            <a:avLst/>
          </a:prstGeom>
        </p:spPr>
        <p:txBody>
          <a:bodyPr spcFirstLastPara="1" wrap="square" lIns="91425" tIns="91425" rIns="91425" bIns="91425" anchor="t" anchorCtr="0">
            <a:noAutofit/>
          </a:bodyPr>
          <a:lstStyle/>
          <a:p>
            <a:pPr marL="76200" indent="0" algn="just">
              <a:lnSpc>
                <a:spcPct val="150000"/>
              </a:lnSpc>
              <a:buNone/>
            </a:pPr>
            <a:r>
              <a:rPr lang="en-US" sz="1400" dirty="0">
                <a:solidFill>
                  <a:srgbClr val="0C0D0E"/>
                </a:solidFill>
                <a:latin typeface="Pontano Sans" panose="020B0604020202020204" charset="0"/>
              </a:rPr>
              <a:t>Uma utilização mais eficiente dos recursos hídricos na agricultura é apenas um dos passos que temos de dar para reduzir o nosso impacto no ambiente. Sem esse passo, não conseguiremos criar uma economia eficiente na utilização dos recursos, nem construir um futuro sustentável.</a:t>
            </a:r>
            <a:endParaRPr sz="1400" dirty="0">
              <a:solidFill>
                <a:srgbClr val="0C0D0E"/>
              </a:solidFill>
              <a:latin typeface="Pontano Sans" panose="020B0604020202020204" charset="0"/>
            </a:endParaRPr>
          </a:p>
        </p:txBody>
      </p:sp>
      <p:pic>
        <p:nvPicPr>
          <p:cNvPr id="195" name="Google Shape;195;p23"/>
          <p:cNvPicPr preferRelativeResize="0"/>
          <p:nvPr/>
        </p:nvPicPr>
        <p:blipFill>
          <a:blip r:embed="rId3"/>
          <a:srcRect/>
          <a:stretch/>
        </p:blipFill>
        <p:spPr>
          <a:xfrm>
            <a:off x="203201" y="1043478"/>
            <a:ext cx="5024582" cy="4099974"/>
          </a:xfrm>
          <a:custGeom>
            <a:avLst/>
            <a:gdLst/>
            <a:ahLst/>
            <a:cxnLst/>
            <a:rect l="l" t="t" r="r" b="b"/>
            <a:pathLst>
              <a:path w="21061" h="21600" extrusionOk="0">
                <a:moveTo>
                  <a:pt x="21016" y="0"/>
                </a:moveTo>
                <a:cubicBezTo>
                  <a:pt x="21016" y="0"/>
                  <a:pt x="13076" y="1665"/>
                  <a:pt x="10033" y="5720"/>
                </a:cubicBezTo>
                <a:cubicBezTo>
                  <a:pt x="6991" y="9775"/>
                  <a:pt x="9992" y="14676"/>
                  <a:pt x="9992" y="14676"/>
                </a:cubicBezTo>
                <a:cubicBezTo>
                  <a:pt x="9992" y="14676"/>
                  <a:pt x="15513" y="16226"/>
                  <a:pt x="18557" y="12175"/>
                </a:cubicBezTo>
                <a:cubicBezTo>
                  <a:pt x="21600" y="8123"/>
                  <a:pt x="21016" y="0"/>
                  <a:pt x="21016" y="0"/>
                </a:cubicBezTo>
                <a:close/>
                <a:moveTo>
                  <a:pt x="4385" y="10816"/>
                </a:moveTo>
                <a:cubicBezTo>
                  <a:pt x="2245" y="10758"/>
                  <a:pt x="0" y="11508"/>
                  <a:pt x="0" y="11508"/>
                </a:cubicBezTo>
                <a:cubicBezTo>
                  <a:pt x="0" y="11508"/>
                  <a:pt x="1843" y="15299"/>
                  <a:pt x="4257" y="16319"/>
                </a:cubicBezTo>
                <a:cubicBezTo>
                  <a:pt x="6207" y="17143"/>
                  <a:pt x="7933" y="15908"/>
                  <a:pt x="8524" y="15404"/>
                </a:cubicBezTo>
                <a:lnTo>
                  <a:pt x="2629" y="12634"/>
                </a:lnTo>
                <a:lnTo>
                  <a:pt x="8734" y="14939"/>
                </a:lnTo>
                <a:cubicBezTo>
                  <a:pt x="8686" y="14185"/>
                  <a:pt x="8378" y="12037"/>
                  <a:pt x="6403" y="11203"/>
                </a:cubicBezTo>
                <a:cubicBezTo>
                  <a:pt x="5799" y="10948"/>
                  <a:pt x="5098" y="10835"/>
                  <a:pt x="4385" y="10816"/>
                </a:cubicBezTo>
                <a:close/>
                <a:moveTo>
                  <a:pt x="9515" y="15936"/>
                </a:moveTo>
                <a:cubicBezTo>
                  <a:pt x="9515" y="15936"/>
                  <a:pt x="6279" y="17665"/>
                  <a:pt x="6644" y="20887"/>
                </a:cubicBezTo>
                <a:cubicBezTo>
                  <a:pt x="6672" y="21128"/>
                  <a:pt x="6721" y="21365"/>
                  <a:pt x="6783" y="21600"/>
                </a:cubicBezTo>
                <a:lnTo>
                  <a:pt x="13391" y="21600"/>
                </a:lnTo>
                <a:cubicBezTo>
                  <a:pt x="13467" y="21105"/>
                  <a:pt x="13478" y="20600"/>
                  <a:pt x="13427" y="20101"/>
                </a:cubicBezTo>
                <a:cubicBezTo>
                  <a:pt x="13059" y="16877"/>
                  <a:pt x="9515" y="15936"/>
                  <a:pt x="9515" y="15936"/>
                </a:cubicBezTo>
                <a:close/>
              </a:path>
            </a:pathLst>
          </a:custGeom>
          <a:noFill/>
          <a:ln>
            <a:noFill/>
          </a:ln>
        </p:spPr>
      </p:pic>
      <p:sp>
        <p:nvSpPr>
          <p:cNvPr id="5" name="Seta: Circular 7">
            <a:hlinkClick r:id="rId4" action="ppaction://hlinksldjump"/>
            <a:extLst>
              <a:ext uri="{FF2B5EF4-FFF2-40B4-BE49-F238E27FC236}">
                <a16:creationId xmlns:a16="http://schemas.microsoft.com/office/drawing/2014/main" xmlns="" id="{0B0A4551-C888-49F9-82C0-8D0C4E6A12B6}"/>
              </a:ext>
            </a:extLst>
          </p:cNvPr>
          <p:cNvSpPr/>
          <p:nvPr/>
        </p:nvSpPr>
        <p:spPr>
          <a:xfrm>
            <a:off x="0" y="4100022"/>
            <a:ext cx="1173082" cy="1466557"/>
          </a:xfrm>
          <a:prstGeom prst="circularArrow">
            <a:avLst>
              <a:gd name="adj1" fmla="val 12500"/>
              <a:gd name="adj2" fmla="val 1068703"/>
              <a:gd name="adj3" fmla="val 20457681"/>
              <a:gd name="adj4" fmla="val 10875305"/>
              <a:gd name="adj5" fmla="val 12500"/>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r>
              <a:rPr lang="pt-PT" sz="1050" dirty="0">
                <a:solidFill>
                  <a:srgbClr val="000000"/>
                </a:solidFill>
                <a:latin typeface="Arial"/>
                <a:hlinkClick r:id="rId5" action="ppaction://hlinksldjump"/>
              </a:rPr>
              <a:t>Voltar à página inicial</a:t>
            </a:r>
            <a:endParaRPr lang="pt-PT" sz="1050" dirty="0">
              <a:solidFill>
                <a:srgbClr val="000000"/>
              </a:solidFill>
              <a:latin typeface="Aria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21"/>
          <p:cNvSpPr txBox="1">
            <a:spLocks noGrp="1"/>
          </p:cNvSpPr>
          <p:nvPr>
            <p:ph type="body" idx="1"/>
          </p:nvPr>
        </p:nvSpPr>
        <p:spPr>
          <a:xfrm>
            <a:off x="3821999" y="1725899"/>
            <a:ext cx="5081856" cy="3187845"/>
          </a:xfrm>
          <a:prstGeom prst="rect">
            <a:avLst/>
          </a:prstGeom>
        </p:spPr>
        <p:txBody>
          <a:bodyPr spcFirstLastPara="1" wrap="square" lIns="91425" tIns="91425" rIns="91425" bIns="91425" anchor="t" anchorCtr="0">
            <a:noAutofit/>
          </a:bodyPr>
          <a:lstStyle/>
          <a:p>
            <a:pPr marL="76200" indent="0" algn="just">
              <a:buNone/>
            </a:pPr>
            <a:r>
              <a:rPr lang="pt-PT" sz="1400" dirty="0">
                <a:solidFill>
                  <a:srgbClr val="0C0D0E"/>
                </a:solidFill>
              </a:rPr>
              <a:t>A palavra higiene deriva do termo grego </a:t>
            </a:r>
            <a:r>
              <a:rPr lang="el-GR" sz="1400" dirty="0">
                <a:solidFill>
                  <a:srgbClr val="0C0D0E"/>
                </a:solidFill>
              </a:rPr>
              <a:t>υγιεινή</a:t>
            </a:r>
            <a:r>
              <a:rPr lang="pt-PT" sz="1400" dirty="0">
                <a:solidFill>
                  <a:srgbClr val="0C0D0E"/>
                </a:solidFill>
              </a:rPr>
              <a:t>, que significa “o que é saudável?</a:t>
            </a:r>
          </a:p>
          <a:p>
            <a:pPr marL="76200" indent="0" algn="just">
              <a:buNone/>
            </a:pPr>
            <a:r>
              <a:rPr lang="pt-PT" sz="1400" dirty="0">
                <a:solidFill>
                  <a:srgbClr val="0C0D0E"/>
                </a:solidFill>
              </a:rPr>
              <a:t>Algumas doenças, como a </a:t>
            </a:r>
            <a:r>
              <a:rPr lang="pt-PT" sz="1400" dirty="0" err="1">
                <a:solidFill>
                  <a:srgbClr val="0C0D0E"/>
                </a:solidFill>
              </a:rPr>
              <a:t>dracunculíase</a:t>
            </a:r>
            <a:r>
              <a:rPr lang="pt-PT" sz="1400" dirty="0">
                <a:solidFill>
                  <a:srgbClr val="0C0D0E"/>
                </a:solidFill>
              </a:rPr>
              <a:t>, podiam já ter sido erradicadas, se as comunidades por elas afetadas tivessem melhor higiene?</a:t>
            </a:r>
          </a:p>
          <a:p>
            <a:pPr marL="76200" indent="0" algn="just">
              <a:buNone/>
            </a:pPr>
            <a:r>
              <a:rPr lang="pt-PT" sz="1400" dirty="0">
                <a:solidFill>
                  <a:srgbClr val="0C0D0E"/>
                </a:solidFill>
              </a:rPr>
              <a:t>É através de produtos de higiene, como pastas de dentes e produtos cosméticos, que alguns </a:t>
            </a:r>
            <a:r>
              <a:rPr lang="pt-PT" sz="1400" dirty="0" err="1">
                <a:solidFill>
                  <a:srgbClr val="0C0D0E"/>
                </a:solidFill>
              </a:rPr>
              <a:t>microplásticos</a:t>
            </a:r>
            <a:r>
              <a:rPr lang="pt-PT" sz="1400" dirty="0">
                <a:solidFill>
                  <a:srgbClr val="0C0D0E"/>
                </a:solidFill>
              </a:rPr>
              <a:t> entram para as nossas cadeias alimentares?</a:t>
            </a:r>
          </a:p>
          <a:p>
            <a:pPr marL="0" lvl="0" indent="0" algn="l" rtl="0">
              <a:spcBef>
                <a:spcPts val="600"/>
              </a:spcBef>
              <a:spcAft>
                <a:spcPts val="0"/>
              </a:spcAft>
              <a:buNone/>
            </a:pPr>
            <a:endParaRPr dirty="0"/>
          </a:p>
        </p:txBody>
      </p:sp>
      <p:sp>
        <p:nvSpPr>
          <p:cNvPr id="174" name="Google Shape;174;p21"/>
          <p:cNvSpPr txBox="1">
            <a:spLocks noGrp="1"/>
          </p:cNvSpPr>
          <p:nvPr>
            <p:ph type="title"/>
          </p:nvPr>
        </p:nvSpPr>
        <p:spPr>
          <a:xfrm>
            <a:off x="3822000" y="886691"/>
            <a:ext cx="4864800" cy="697434"/>
          </a:xfrm>
          <a:prstGeom prst="rect">
            <a:avLst/>
          </a:prstGeom>
        </p:spPr>
        <p:txBody>
          <a:bodyPr spcFirstLastPara="1" wrap="square" lIns="91425" tIns="91425" rIns="91425" bIns="91425" anchor="b" anchorCtr="0">
            <a:noAutofit/>
          </a:bodyPr>
          <a:lstStyle/>
          <a:p>
            <a:pPr lvl="0"/>
            <a:r>
              <a:rPr lang="pt-PT" dirty="0"/>
              <a:t>Sabias que?</a:t>
            </a:r>
            <a:endParaRPr dirty="0"/>
          </a:p>
        </p:txBody>
      </p:sp>
      <p:pic>
        <p:nvPicPr>
          <p:cNvPr id="177" name="Google Shape;177;p21"/>
          <p:cNvPicPr preferRelativeResize="0"/>
          <p:nvPr/>
        </p:nvPicPr>
        <p:blipFill>
          <a:blip r:embed="rId3"/>
          <a:srcRect/>
          <a:stretch/>
        </p:blipFill>
        <p:spPr>
          <a:xfrm rot="225897">
            <a:off x="81042" y="527556"/>
            <a:ext cx="2462716" cy="2549312"/>
          </a:xfrm>
          <a:custGeom>
            <a:avLst/>
            <a:gdLst/>
            <a:ahLst/>
            <a:cxnLst/>
            <a:rect l="l" t="t" r="r" b="b"/>
            <a:pathLst>
              <a:path w="17426" h="21367" extrusionOk="0">
                <a:moveTo>
                  <a:pt x="2010" y="0"/>
                </a:moveTo>
                <a:cubicBezTo>
                  <a:pt x="2010" y="0"/>
                  <a:pt x="-1914" y="9793"/>
                  <a:pt x="1203" y="15697"/>
                </a:cubicBezTo>
                <a:cubicBezTo>
                  <a:pt x="4320" y="21600"/>
                  <a:pt x="13293" y="21366"/>
                  <a:pt x="13293" y="21366"/>
                </a:cubicBezTo>
                <a:cubicBezTo>
                  <a:pt x="13293" y="21366"/>
                  <a:pt x="19686" y="16253"/>
                  <a:pt x="16569" y="10352"/>
                </a:cubicBezTo>
                <a:cubicBezTo>
                  <a:pt x="13452" y="4452"/>
                  <a:pt x="2010" y="0"/>
                  <a:pt x="2010" y="0"/>
                </a:cubicBezTo>
                <a:close/>
              </a:path>
            </a:pathLst>
          </a:custGeom>
          <a:noFill/>
          <a:ln>
            <a:noFill/>
          </a:ln>
        </p:spPr>
      </p:pic>
    </p:spTree>
    <p:extLst>
      <p:ext uri="{BB962C8B-B14F-4D97-AF65-F5344CB8AC3E}">
        <p14:creationId xmlns:p14="http://schemas.microsoft.com/office/powerpoint/2010/main" val="262767935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Marcador de Posição do Número do Diapositivo 1">
            <a:extLst>
              <a:ext uri="{FF2B5EF4-FFF2-40B4-BE49-F238E27FC236}">
                <a16:creationId xmlns:a16="http://schemas.microsoft.com/office/drawing/2014/main" xmlns="" id="{F038290F-B02E-4404-80EA-74632804C076}"/>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pt-PT" smtClean="0"/>
              <a:t>53</a:t>
            </a:fld>
            <a:endParaRPr lang="pt-PT"/>
          </a:p>
        </p:txBody>
      </p:sp>
      <p:sp>
        <p:nvSpPr>
          <p:cNvPr id="6" name="Retângulo 5">
            <a:extLst>
              <a:ext uri="{FF2B5EF4-FFF2-40B4-BE49-F238E27FC236}">
                <a16:creationId xmlns:a16="http://schemas.microsoft.com/office/drawing/2014/main" xmlns="" id="{AD6160B3-CECD-4446-B8BB-A7FC094BBC44}"/>
              </a:ext>
            </a:extLst>
          </p:cNvPr>
          <p:cNvSpPr/>
          <p:nvPr/>
        </p:nvSpPr>
        <p:spPr>
          <a:xfrm>
            <a:off x="1705646" y="517400"/>
            <a:ext cx="6841828" cy="646331"/>
          </a:xfrm>
          <a:prstGeom prst="rect">
            <a:avLst/>
          </a:prstGeom>
        </p:spPr>
        <p:txBody>
          <a:bodyPr wrap="square">
            <a:spAutoFit/>
          </a:bodyPr>
          <a:lstStyle/>
          <a:p>
            <a:pPr algn="ctr"/>
            <a:r>
              <a:rPr lang="pt-PT" sz="3600" dirty="0">
                <a:solidFill>
                  <a:schemeClr val="accent1"/>
                </a:solidFill>
                <a:latin typeface="Dosis ExtraLight" panose="020B0604020202020204" charset="0"/>
              </a:rPr>
              <a:t>Higiene</a:t>
            </a:r>
          </a:p>
        </p:txBody>
      </p:sp>
      <p:sp>
        <p:nvSpPr>
          <p:cNvPr id="4" name="CaixaDeTexto 3">
            <a:extLst>
              <a:ext uri="{FF2B5EF4-FFF2-40B4-BE49-F238E27FC236}">
                <a16:creationId xmlns:a16="http://schemas.microsoft.com/office/drawing/2014/main" xmlns="" id="{B1CB83D9-48CB-4EBD-BAB1-6BB22C3CE83B}"/>
              </a:ext>
            </a:extLst>
          </p:cNvPr>
          <p:cNvSpPr txBox="1"/>
          <p:nvPr/>
        </p:nvSpPr>
        <p:spPr>
          <a:xfrm>
            <a:off x="1652557" y="1327116"/>
            <a:ext cx="6948006" cy="1384995"/>
          </a:xfrm>
          <a:prstGeom prst="rect">
            <a:avLst/>
          </a:prstGeom>
          <a:noFill/>
        </p:spPr>
        <p:txBody>
          <a:bodyPr wrap="square" rtlCol="0">
            <a:spAutoFit/>
          </a:bodyPr>
          <a:lstStyle/>
          <a:p>
            <a:pPr algn="just"/>
            <a:r>
              <a:rPr lang="pt-PT" dirty="0">
                <a:solidFill>
                  <a:srgbClr val="0C0D0E"/>
                </a:solidFill>
                <a:latin typeface="Pontano Sans" panose="020B0604020202020204" charset="0"/>
              </a:rPr>
              <a:t>A higiene está relacionada com a eliminação</a:t>
            </a:r>
            <a:r>
              <a:rPr lang="pt-PT" b="1" dirty="0">
                <a:solidFill>
                  <a:srgbClr val="0C0D0E"/>
                </a:solidFill>
                <a:latin typeface="Pontano Sans" panose="020B0604020202020204" charset="0"/>
              </a:rPr>
              <a:t> </a:t>
            </a:r>
            <a:r>
              <a:rPr lang="pt-PT" dirty="0">
                <a:solidFill>
                  <a:srgbClr val="0C0D0E"/>
                </a:solidFill>
                <a:latin typeface="Pontano Sans" panose="020B0604020202020204" charset="0"/>
              </a:rPr>
              <a:t>de</a:t>
            </a:r>
            <a:r>
              <a:rPr lang="pt-PT" b="1" dirty="0">
                <a:solidFill>
                  <a:srgbClr val="0C0D0E"/>
                </a:solidFill>
                <a:latin typeface="Pontano Sans" panose="020B0604020202020204" charset="0"/>
              </a:rPr>
              <a:t> </a:t>
            </a:r>
            <a:r>
              <a:rPr lang="pt-PT" dirty="0">
                <a:solidFill>
                  <a:srgbClr val="0C0D0E"/>
                </a:solidFill>
                <a:latin typeface="Pontano Sans" panose="020B0604020202020204" charset="0"/>
              </a:rPr>
              <a:t>microrganismos indesejáveis para o ser humano e com a prevenção contra possíveis doenças, sendo fundamental para a manutenção da saúde pública e ambiental. Para tal, existem diversas normas que devemos praticar com a frequência adequada. </a:t>
            </a:r>
            <a:endParaRPr lang="pt-PT" b="0" dirty="0">
              <a:solidFill>
                <a:srgbClr val="0C0D0E"/>
              </a:solidFill>
              <a:effectLst/>
              <a:latin typeface="Pontano Sans" panose="020B0604020202020204" charset="0"/>
            </a:endParaRPr>
          </a:p>
          <a:p>
            <a:pPr marL="0" indent="0" algn="just">
              <a:buNone/>
            </a:pPr>
            <a:endParaRPr lang="pt-PT" dirty="0">
              <a:latin typeface="Pontano Sans" panose="020B0604020202020204" charset="0"/>
              <a:ea typeface="+mn-lt"/>
              <a:cs typeface="+mn-lt"/>
            </a:endParaRPr>
          </a:p>
          <a:p>
            <a:endParaRPr lang="pt-PT" dirty="0"/>
          </a:p>
        </p:txBody>
      </p:sp>
      <p:pic>
        <p:nvPicPr>
          <p:cNvPr id="3" name="Imagem 2">
            <a:extLst>
              <a:ext uri="{FF2B5EF4-FFF2-40B4-BE49-F238E27FC236}">
                <a16:creationId xmlns:a16="http://schemas.microsoft.com/office/drawing/2014/main" xmlns="" id="{862BC804-DD33-471C-902A-973E5B157762}"/>
              </a:ext>
            </a:extLst>
          </p:cNvPr>
          <p:cNvPicPr>
            <a:picLocks noChangeAspect="1"/>
          </p:cNvPicPr>
          <p:nvPr/>
        </p:nvPicPr>
        <p:blipFill>
          <a:blip r:embed="rId2"/>
          <a:stretch>
            <a:fillRect/>
          </a:stretch>
        </p:blipFill>
        <p:spPr>
          <a:xfrm>
            <a:off x="844657" y="2586546"/>
            <a:ext cx="3244958" cy="2163305"/>
          </a:xfrm>
          <a:prstGeom prst="rect">
            <a:avLst/>
          </a:prstGeom>
        </p:spPr>
      </p:pic>
      <p:sp>
        <p:nvSpPr>
          <p:cNvPr id="5" name="Oval 4">
            <a:extLst>
              <a:ext uri="{FF2B5EF4-FFF2-40B4-BE49-F238E27FC236}">
                <a16:creationId xmlns:a16="http://schemas.microsoft.com/office/drawing/2014/main" xmlns="" id="{BAAA4BF9-8027-41F0-9F78-EDF67360D9B1}"/>
              </a:ext>
            </a:extLst>
          </p:cNvPr>
          <p:cNvSpPr/>
          <p:nvPr/>
        </p:nvSpPr>
        <p:spPr>
          <a:xfrm>
            <a:off x="2666225" y="3668198"/>
            <a:ext cx="624840" cy="784860"/>
          </a:xfrm>
          <a:prstGeom prst="ellipse">
            <a:avLst/>
          </a:prstGeom>
          <a:noFill/>
          <a:ln w="381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a:p>
        </p:txBody>
      </p:sp>
      <p:cxnSp>
        <p:nvCxnSpPr>
          <p:cNvPr id="9" name="Conexão reta 8">
            <a:extLst>
              <a:ext uri="{FF2B5EF4-FFF2-40B4-BE49-F238E27FC236}">
                <a16:creationId xmlns:a16="http://schemas.microsoft.com/office/drawing/2014/main" xmlns="" id="{10B7BBF6-1249-4AC2-86A3-E2AB152F63EC}"/>
              </a:ext>
            </a:extLst>
          </p:cNvPr>
          <p:cNvCxnSpPr>
            <a:cxnSpLocks/>
            <a:stCxn id="5" idx="7"/>
          </p:cNvCxnSpPr>
          <p:nvPr/>
        </p:nvCxnSpPr>
        <p:spPr>
          <a:xfrm flipV="1">
            <a:off x="3199559" y="3338650"/>
            <a:ext cx="1625710" cy="444488"/>
          </a:xfrm>
          <a:prstGeom prst="line">
            <a:avLst/>
          </a:prstGeom>
          <a:ln w="38100">
            <a:solidFill>
              <a:schemeClr val="tx1">
                <a:lumMod val="50000"/>
              </a:schemeClr>
            </a:solidFill>
          </a:ln>
        </p:spPr>
        <p:style>
          <a:lnRef idx="1">
            <a:schemeClr val="dk1"/>
          </a:lnRef>
          <a:fillRef idx="0">
            <a:schemeClr val="dk1"/>
          </a:fillRef>
          <a:effectRef idx="0">
            <a:schemeClr val="dk1"/>
          </a:effectRef>
          <a:fontRef idx="minor">
            <a:schemeClr val="tx1"/>
          </a:fontRef>
        </p:style>
      </p:cxnSp>
      <p:cxnSp>
        <p:nvCxnSpPr>
          <p:cNvPr id="11" name="Conexão reta 10">
            <a:extLst>
              <a:ext uri="{FF2B5EF4-FFF2-40B4-BE49-F238E27FC236}">
                <a16:creationId xmlns:a16="http://schemas.microsoft.com/office/drawing/2014/main" xmlns="" id="{2B1B335A-25C5-4CE9-9569-5509C58B42CD}"/>
              </a:ext>
            </a:extLst>
          </p:cNvPr>
          <p:cNvCxnSpPr>
            <a:cxnSpLocks/>
            <a:stCxn id="5" idx="5"/>
          </p:cNvCxnSpPr>
          <p:nvPr/>
        </p:nvCxnSpPr>
        <p:spPr>
          <a:xfrm>
            <a:off x="3199559" y="4338118"/>
            <a:ext cx="1625710" cy="484613"/>
          </a:xfrm>
          <a:prstGeom prst="line">
            <a:avLst/>
          </a:prstGeom>
          <a:ln w="38100">
            <a:solidFill>
              <a:schemeClr val="tx1">
                <a:lumMod val="50000"/>
              </a:schemeClr>
            </a:solidFill>
          </a:ln>
        </p:spPr>
        <p:style>
          <a:lnRef idx="1">
            <a:schemeClr val="accent1"/>
          </a:lnRef>
          <a:fillRef idx="0">
            <a:schemeClr val="accent1"/>
          </a:fillRef>
          <a:effectRef idx="0">
            <a:schemeClr val="accent1"/>
          </a:effectRef>
          <a:fontRef idx="minor">
            <a:schemeClr val="tx1"/>
          </a:fontRef>
        </p:style>
      </p:cxnSp>
      <p:sp>
        <p:nvSpPr>
          <p:cNvPr id="16" name="Oval 15">
            <a:extLst>
              <a:ext uri="{FF2B5EF4-FFF2-40B4-BE49-F238E27FC236}">
                <a16:creationId xmlns:a16="http://schemas.microsoft.com/office/drawing/2014/main" xmlns="" id="{8F996E44-DDE4-4C1A-A37F-31231B921993}"/>
              </a:ext>
            </a:extLst>
          </p:cNvPr>
          <p:cNvSpPr/>
          <p:nvPr/>
        </p:nvSpPr>
        <p:spPr>
          <a:xfrm>
            <a:off x="4230327" y="3338650"/>
            <a:ext cx="1325422" cy="1484081"/>
          </a:xfrm>
          <a:prstGeom prst="ellipse">
            <a:avLst/>
          </a:prstGeom>
          <a:noFill/>
          <a:ln w="381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dirty="0"/>
          </a:p>
        </p:txBody>
      </p:sp>
      <p:pic>
        <p:nvPicPr>
          <p:cNvPr id="1026" name="Picture 2" descr="FlexQuest">
            <a:extLst>
              <a:ext uri="{FF2B5EF4-FFF2-40B4-BE49-F238E27FC236}">
                <a16:creationId xmlns:a16="http://schemas.microsoft.com/office/drawing/2014/main" xmlns="" id="{511BA090-5795-4DDF-988A-CDBF7866310D}"/>
              </a:ext>
            </a:extLst>
          </p:cNvPr>
          <p:cNvPicPr>
            <a:picLocks noChangeAspect="1" noChangeArrowheads="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38400" t="35294" r="4873" b="4448"/>
          <a:stretch/>
        </p:blipFill>
        <p:spPr bwMode="auto">
          <a:xfrm>
            <a:off x="4510001" y="3445953"/>
            <a:ext cx="610382" cy="444489"/>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descr="FlexQuest">
            <a:extLst>
              <a:ext uri="{FF2B5EF4-FFF2-40B4-BE49-F238E27FC236}">
                <a16:creationId xmlns:a16="http://schemas.microsoft.com/office/drawing/2014/main" xmlns="" id="{55418767-3686-4943-9E17-5B54A720AC02}"/>
              </a:ext>
            </a:extLst>
          </p:cNvPr>
          <p:cNvPicPr>
            <a:picLocks noChangeAspect="1" noChangeArrowheads="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38400" t="35294" r="4873" b="4448"/>
          <a:stretch/>
        </p:blipFill>
        <p:spPr bwMode="auto">
          <a:xfrm rot="19736821">
            <a:off x="4856848" y="3793774"/>
            <a:ext cx="610382" cy="444489"/>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descr="FlexQuest">
            <a:extLst>
              <a:ext uri="{FF2B5EF4-FFF2-40B4-BE49-F238E27FC236}">
                <a16:creationId xmlns:a16="http://schemas.microsoft.com/office/drawing/2014/main" xmlns="" id="{728169AD-6209-46F4-B7B8-836FFDC08F5A}"/>
              </a:ext>
            </a:extLst>
          </p:cNvPr>
          <p:cNvPicPr>
            <a:picLocks noChangeAspect="1" noChangeArrowheads="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38400" t="35294" r="4873" b="4448"/>
          <a:stretch/>
        </p:blipFill>
        <p:spPr bwMode="auto">
          <a:xfrm rot="2072228">
            <a:off x="4263069" y="3916994"/>
            <a:ext cx="610382" cy="444489"/>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FlexQuest">
            <a:extLst>
              <a:ext uri="{FF2B5EF4-FFF2-40B4-BE49-F238E27FC236}">
                <a16:creationId xmlns:a16="http://schemas.microsoft.com/office/drawing/2014/main" xmlns="" id="{78A6EB71-F9F7-41F6-8AA7-3B2DDF782B30}"/>
              </a:ext>
            </a:extLst>
          </p:cNvPr>
          <p:cNvPicPr>
            <a:picLocks noChangeAspect="1" noChangeArrowheads="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38400" t="35294" r="4873" b="4448"/>
          <a:stretch/>
        </p:blipFill>
        <p:spPr bwMode="auto">
          <a:xfrm rot="20863539">
            <a:off x="4640325" y="4267899"/>
            <a:ext cx="610382" cy="444489"/>
          </a:xfrm>
          <a:prstGeom prst="rect">
            <a:avLst/>
          </a:prstGeom>
          <a:noFill/>
          <a:extLst>
            <a:ext uri="{909E8E84-426E-40DD-AFC4-6F175D3DCCD1}">
              <a14:hiddenFill xmlns:a14="http://schemas.microsoft.com/office/drawing/2010/main">
                <a:solidFill>
                  <a:srgbClr val="FFFFFF"/>
                </a:solidFill>
              </a14:hiddenFill>
            </a:ext>
          </a:extLst>
        </p:spPr>
      </p:pic>
      <p:pic>
        <p:nvPicPr>
          <p:cNvPr id="21" name="Imagem 20">
            <a:extLst>
              <a:ext uri="{FF2B5EF4-FFF2-40B4-BE49-F238E27FC236}">
                <a16:creationId xmlns:a16="http://schemas.microsoft.com/office/drawing/2014/main" xmlns="" id="{C4AFFC09-3E36-4A0D-A7E2-B39DA7DF1343}"/>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5856036" y="2715915"/>
            <a:ext cx="1412167" cy="1174528"/>
          </a:xfrm>
          <a:prstGeom prst="rect">
            <a:avLst/>
          </a:prstGeom>
        </p:spPr>
      </p:pic>
      <p:pic>
        <p:nvPicPr>
          <p:cNvPr id="22" name="Imagem 21">
            <a:extLst>
              <a:ext uri="{FF2B5EF4-FFF2-40B4-BE49-F238E27FC236}">
                <a16:creationId xmlns:a16="http://schemas.microsoft.com/office/drawing/2014/main" xmlns="" id="{14899CA1-0549-4378-85EE-DE976123F9B1}"/>
              </a:ext>
            </a:extLst>
          </p:cNvPr>
          <p:cNvPicPr>
            <a:picLocks noChangeAspect="1"/>
          </p:cNvPicPr>
          <p:nvPr/>
        </p:nvPicPr>
        <p:blipFill rotWithShape="1">
          <a:blip r:embed="rId5">
            <a:clrChange>
              <a:clrFrom>
                <a:srgbClr val="FFFFFF"/>
              </a:clrFrom>
              <a:clrTo>
                <a:srgbClr val="FFFFFF">
                  <a:alpha val="0"/>
                </a:srgbClr>
              </a:clrTo>
            </a:clrChange>
          </a:blip>
          <a:srcRect l="10019" t="8593" r="2775" b="23338"/>
          <a:stretch/>
        </p:blipFill>
        <p:spPr>
          <a:xfrm>
            <a:off x="5925475" y="3529201"/>
            <a:ext cx="1342728" cy="923857"/>
          </a:xfrm>
          <a:prstGeom prst="rect">
            <a:avLst/>
          </a:prstGeom>
        </p:spPr>
      </p:pic>
    </p:spTree>
    <p:extLst>
      <p:ext uri="{BB962C8B-B14F-4D97-AF65-F5344CB8AC3E}">
        <p14:creationId xmlns:p14="http://schemas.microsoft.com/office/powerpoint/2010/main" val="2452255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1000"/>
                                        <p:tgtEl>
                                          <p:spTgt spid="11"/>
                                        </p:tgtEl>
                                      </p:cBhvr>
                                    </p:animEffect>
                                    <p:anim calcmode="lin" valueType="num">
                                      <p:cBhvr>
                                        <p:cTn id="25" dur="1000" fill="hold"/>
                                        <p:tgtEl>
                                          <p:spTgt spid="11"/>
                                        </p:tgtEl>
                                        <p:attrNameLst>
                                          <p:attrName>ppt_x</p:attrName>
                                        </p:attrNameLst>
                                      </p:cBhvr>
                                      <p:tavLst>
                                        <p:tav tm="0">
                                          <p:val>
                                            <p:strVal val="#ppt_x"/>
                                          </p:val>
                                        </p:tav>
                                        <p:tav tm="100000">
                                          <p:val>
                                            <p:strVal val="#ppt_x"/>
                                          </p:val>
                                        </p:tav>
                                      </p:tavLst>
                                    </p:anim>
                                    <p:anim calcmode="lin" valueType="num">
                                      <p:cBhvr>
                                        <p:cTn id="26" dur="1000" fill="hold"/>
                                        <p:tgtEl>
                                          <p:spTgt spid="11"/>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1000"/>
                                        <p:tgtEl>
                                          <p:spTgt spid="16"/>
                                        </p:tgtEl>
                                      </p:cBhvr>
                                    </p:animEffect>
                                    <p:anim calcmode="lin" valueType="num">
                                      <p:cBhvr>
                                        <p:cTn id="30" dur="1000" fill="hold"/>
                                        <p:tgtEl>
                                          <p:spTgt spid="16"/>
                                        </p:tgtEl>
                                        <p:attrNameLst>
                                          <p:attrName>ppt_x</p:attrName>
                                        </p:attrNameLst>
                                      </p:cBhvr>
                                      <p:tavLst>
                                        <p:tav tm="0">
                                          <p:val>
                                            <p:strVal val="#ppt_x"/>
                                          </p:val>
                                        </p:tav>
                                        <p:tav tm="100000">
                                          <p:val>
                                            <p:strVal val="#ppt_x"/>
                                          </p:val>
                                        </p:tav>
                                      </p:tavLst>
                                    </p:anim>
                                    <p:anim calcmode="lin" valueType="num">
                                      <p:cBhvr>
                                        <p:cTn id="31"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1026"/>
                                        </p:tgtEl>
                                        <p:attrNameLst>
                                          <p:attrName>style.visibility</p:attrName>
                                        </p:attrNameLst>
                                      </p:cBhvr>
                                      <p:to>
                                        <p:strVal val="visible"/>
                                      </p:to>
                                    </p:set>
                                    <p:animEffect transition="in" filter="fade">
                                      <p:cBhvr>
                                        <p:cTn id="36" dur="1000"/>
                                        <p:tgtEl>
                                          <p:spTgt spid="1026"/>
                                        </p:tgtEl>
                                      </p:cBhvr>
                                    </p:animEffect>
                                    <p:anim calcmode="lin" valueType="num">
                                      <p:cBhvr>
                                        <p:cTn id="37" dur="1000" fill="hold"/>
                                        <p:tgtEl>
                                          <p:spTgt spid="1026"/>
                                        </p:tgtEl>
                                        <p:attrNameLst>
                                          <p:attrName>ppt_x</p:attrName>
                                        </p:attrNameLst>
                                      </p:cBhvr>
                                      <p:tavLst>
                                        <p:tav tm="0">
                                          <p:val>
                                            <p:strVal val="#ppt_x"/>
                                          </p:val>
                                        </p:tav>
                                        <p:tav tm="100000">
                                          <p:val>
                                            <p:strVal val="#ppt_x"/>
                                          </p:val>
                                        </p:tav>
                                      </p:tavLst>
                                    </p:anim>
                                    <p:anim calcmode="lin" valueType="num">
                                      <p:cBhvr>
                                        <p:cTn id="38" dur="1000" fill="hold"/>
                                        <p:tgtEl>
                                          <p:spTgt spid="1026"/>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1000"/>
                                        <p:tgtEl>
                                          <p:spTgt spid="18"/>
                                        </p:tgtEl>
                                      </p:cBhvr>
                                    </p:animEffect>
                                    <p:anim calcmode="lin" valueType="num">
                                      <p:cBhvr>
                                        <p:cTn id="42" dur="1000" fill="hold"/>
                                        <p:tgtEl>
                                          <p:spTgt spid="18"/>
                                        </p:tgtEl>
                                        <p:attrNameLst>
                                          <p:attrName>ppt_x</p:attrName>
                                        </p:attrNameLst>
                                      </p:cBhvr>
                                      <p:tavLst>
                                        <p:tav tm="0">
                                          <p:val>
                                            <p:strVal val="#ppt_x"/>
                                          </p:val>
                                        </p:tav>
                                        <p:tav tm="100000">
                                          <p:val>
                                            <p:strVal val="#ppt_x"/>
                                          </p:val>
                                        </p:tav>
                                      </p:tavLst>
                                    </p:anim>
                                    <p:anim calcmode="lin" valueType="num">
                                      <p:cBhvr>
                                        <p:cTn id="43" dur="1000" fill="hold"/>
                                        <p:tgtEl>
                                          <p:spTgt spid="18"/>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1000"/>
                                        <p:tgtEl>
                                          <p:spTgt spid="19"/>
                                        </p:tgtEl>
                                      </p:cBhvr>
                                    </p:animEffect>
                                    <p:anim calcmode="lin" valueType="num">
                                      <p:cBhvr>
                                        <p:cTn id="47" dur="1000" fill="hold"/>
                                        <p:tgtEl>
                                          <p:spTgt spid="19"/>
                                        </p:tgtEl>
                                        <p:attrNameLst>
                                          <p:attrName>ppt_x</p:attrName>
                                        </p:attrNameLst>
                                      </p:cBhvr>
                                      <p:tavLst>
                                        <p:tav tm="0">
                                          <p:val>
                                            <p:strVal val="#ppt_x"/>
                                          </p:val>
                                        </p:tav>
                                        <p:tav tm="100000">
                                          <p:val>
                                            <p:strVal val="#ppt_x"/>
                                          </p:val>
                                        </p:tav>
                                      </p:tavLst>
                                    </p:anim>
                                    <p:anim calcmode="lin" valueType="num">
                                      <p:cBhvr>
                                        <p:cTn id="48" dur="1000" fill="hold"/>
                                        <p:tgtEl>
                                          <p:spTgt spid="19"/>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1000"/>
                                        <p:tgtEl>
                                          <p:spTgt spid="20"/>
                                        </p:tgtEl>
                                      </p:cBhvr>
                                    </p:animEffect>
                                    <p:anim calcmode="lin" valueType="num">
                                      <p:cBhvr>
                                        <p:cTn id="52" dur="1000" fill="hold"/>
                                        <p:tgtEl>
                                          <p:spTgt spid="20"/>
                                        </p:tgtEl>
                                        <p:attrNameLst>
                                          <p:attrName>ppt_x</p:attrName>
                                        </p:attrNameLst>
                                      </p:cBhvr>
                                      <p:tavLst>
                                        <p:tav tm="0">
                                          <p:val>
                                            <p:strVal val="#ppt_x"/>
                                          </p:val>
                                        </p:tav>
                                        <p:tav tm="100000">
                                          <p:val>
                                            <p:strVal val="#ppt_x"/>
                                          </p:val>
                                        </p:tav>
                                      </p:tavLst>
                                    </p:anim>
                                    <p:anim calcmode="lin" valueType="num">
                                      <p:cBhvr>
                                        <p:cTn id="53"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nodeType="click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1000"/>
                                        <p:tgtEl>
                                          <p:spTgt spid="21"/>
                                        </p:tgtEl>
                                      </p:cBhvr>
                                    </p:animEffect>
                                    <p:anim calcmode="lin" valueType="num">
                                      <p:cBhvr>
                                        <p:cTn id="59" dur="1000" fill="hold"/>
                                        <p:tgtEl>
                                          <p:spTgt spid="21"/>
                                        </p:tgtEl>
                                        <p:attrNameLst>
                                          <p:attrName>ppt_x</p:attrName>
                                        </p:attrNameLst>
                                      </p:cBhvr>
                                      <p:tavLst>
                                        <p:tav tm="0">
                                          <p:val>
                                            <p:strVal val="#ppt_x"/>
                                          </p:val>
                                        </p:tav>
                                        <p:tav tm="100000">
                                          <p:val>
                                            <p:strVal val="#ppt_x"/>
                                          </p:val>
                                        </p:tav>
                                      </p:tavLst>
                                    </p:anim>
                                    <p:anim calcmode="lin" valueType="num">
                                      <p:cBhvr>
                                        <p:cTn id="60" dur="1000" fill="hold"/>
                                        <p:tgtEl>
                                          <p:spTgt spid="21"/>
                                        </p:tgtEl>
                                        <p:attrNameLst>
                                          <p:attrName>ppt_y</p:attrName>
                                        </p:attrNameLst>
                                      </p:cBhvr>
                                      <p:tavLst>
                                        <p:tav tm="0">
                                          <p:val>
                                            <p:strVal val="#ppt_y+.1"/>
                                          </p:val>
                                        </p:tav>
                                        <p:tav tm="100000">
                                          <p:val>
                                            <p:strVal val="#ppt_y"/>
                                          </p:val>
                                        </p:tav>
                                      </p:tavLst>
                                    </p:anim>
                                  </p:childTnLst>
                                </p:cTn>
                              </p:par>
                              <p:par>
                                <p:cTn id="61" presetID="42" presetClass="entr" presetSubtype="0" fill="hold" nodeType="with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fade">
                                      <p:cBhvr>
                                        <p:cTn id="63" dur="1000"/>
                                        <p:tgtEl>
                                          <p:spTgt spid="22"/>
                                        </p:tgtEl>
                                      </p:cBhvr>
                                    </p:animEffect>
                                    <p:anim calcmode="lin" valueType="num">
                                      <p:cBhvr>
                                        <p:cTn id="64" dur="1000" fill="hold"/>
                                        <p:tgtEl>
                                          <p:spTgt spid="22"/>
                                        </p:tgtEl>
                                        <p:attrNameLst>
                                          <p:attrName>ppt_x</p:attrName>
                                        </p:attrNameLst>
                                      </p:cBhvr>
                                      <p:tavLst>
                                        <p:tav tm="0">
                                          <p:val>
                                            <p:strVal val="#ppt_x"/>
                                          </p:val>
                                        </p:tav>
                                        <p:tav tm="100000">
                                          <p:val>
                                            <p:strVal val="#ppt_x"/>
                                          </p:val>
                                        </p:tav>
                                      </p:tavLst>
                                    </p:anim>
                                    <p:anim calcmode="lin" valueType="num">
                                      <p:cBhvr>
                                        <p:cTn id="65"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6"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pic>
        <p:nvPicPr>
          <p:cNvPr id="262" name="Google Shape;262;p29"/>
          <p:cNvPicPr preferRelativeResize="0"/>
          <p:nvPr/>
        </p:nvPicPr>
        <p:blipFill>
          <a:blip r:embed="rId3"/>
          <a:srcRect/>
          <a:stretch/>
        </p:blipFill>
        <p:spPr>
          <a:xfrm>
            <a:off x="743435" y="519193"/>
            <a:ext cx="2434326" cy="2582003"/>
          </a:xfrm>
          <a:custGeom>
            <a:avLst/>
            <a:gdLst/>
            <a:ahLst/>
            <a:cxnLst/>
            <a:rect l="l" t="t" r="r" b="b"/>
            <a:pathLst>
              <a:path w="17426" h="21367" extrusionOk="0">
                <a:moveTo>
                  <a:pt x="2010" y="0"/>
                </a:moveTo>
                <a:cubicBezTo>
                  <a:pt x="2010" y="0"/>
                  <a:pt x="-1914" y="9793"/>
                  <a:pt x="1203" y="15697"/>
                </a:cubicBezTo>
                <a:cubicBezTo>
                  <a:pt x="4320" y="21600"/>
                  <a:pt x="13293" y="21366"/>
                  <a:pt x="13293" y="21366"/>
                </a:cubicBezTo>
                <a:cubicBezTo>
                  <a:pt x="13293" y="21366"/>
                  <a:pt x="19686" y="16253"/>
                  <a:pt x="16569" y="10352"/>
                </a:cubicBezTo>
                <a:cubicBezTo>
                  <a:pt x="13452" y="4452"/>
                  <a:pt x="2010" y="0"/>
                  <a:pt x="2010" y="0"/>
                </a:cubicBezTo>
                <a:close/>
              </a:path>
            </a:pathLst>
          </a:custGeom>
          <a:noFill/>
          <a:ln>
            <a:noFill/>
          </a:ln>
        </p:spPr>
      </p:pic>
      <p:sp>
        <p:nvSpPr>
          <p:cNvPr id="10" name="Retângulo 9">
            <a:extLst>
              <a:ext uri="{FF2B5EF4-FFF2-40B4-BE49-F238E27FC236}">
                <a16:creationId xmlns:a16="http://schemas.microsoft.com/office/drawing/2014/main" xmlns="" id="{0F3F002D-6811-4308-81DF-2D8C2287428C}"/>
              </a:ext>
            </a:extLst>
          </p:cNvPr>
          <p:cNvSpPr/>
          <p:nvPr/>
        </p:nvSpPr>
        <p:spPr>
          <a:xfrm>
            <a:off x="3511377" y="519193"/>
            <a:ext cx="5503430" cy="646331"/>
          </a:xfrm>
          <a:prstGeom prst="rect">
            <a:avLst/>
          </a:prstGeom>
        </p:spPr>
        <p:txBody>
          <a:bodyPr wrap="none">
            <a:spAutoFit/>
          </a:bodyPr>
          <a:lstStyle/>
          <a:p>
            <a:r>
              <a:rPr lang="pt-PT" sz="3600" dirty="0">
                <a:solidFill>
                  <a:schemeClr val="accent1"/>
                </a:solidFill>
                <a:latin typeface="Dosis ExtraLight" panose="020B0604020202020204" charset="0"/>
              </a:rPr>
              <a:t>A insustentabilidade da Higiene</a:t>
            </a:r>
          </a:p>
        </p:txBody>
      </p:sp>
      <p:sp>
        <p:nvSpPr>
          <p:cNvPr id="2" name="Retângulo 1">
            <a:extLst>
              <a:ext uri="{FF2B5EF4-FFF2-40B4-BE49-F238E27FC236}">
                <a16:creationId xmlns:a16="http://schemas.microsoft.com/office/drawing/2014/main" xmlns="" id="{9DBD4CF7-2EE1-4D92-9E80-9D4DD1D37A65}"/>
              </a:ext>
            </a:extLst>
          </p:cNvPr>
          <p:cNvSpPr/>
          <p:nvPr/>
        </p:nvSpPr>
        <p:spPr>
          <a:xfrm>
            <a:off x="4171395" y="1663160"/>
            <a:ext cx="3906951" cy="2585323"/>
          </a:xfrm>
          <a:prstGeom prst="rect">
            <a:avLst/>
          </a:prstGeom>
        </p:spPr>
        <p:txBody>
          <a:bodyPr wrap="square">
            <a:spAutoFit/>
          </a:bodyPr>
          <a:lstStyle/>
          <a:p>
            <a:pPr marL="0" indent="0">
              <a:buNone/>
            </a:pPr>
            <a:r>
              <a:rPr lang="pt-PT" sz="1800" dirty="0">
                <a:solidFill>
                  <a:srgbClr val="0C0D0E"/>
                </a:solidFill>
                <a:latin typeface="Pontano Sans" panose="020B0604020202020204" charset="0"/>
              </a:rPr>
              <a:t>Muitos dos cuidados envolvem o uso de água e de produtos químicos, que podem ser nocivos para o ambiente. Isto comprova a insustentabilidade da higiene, uma vez que, com os produtos químicos, a água é contaminada. Assim, necessitamos sempre da água, mas não a usamos de maneira a permitir que ela não se esgote. </a:t>
            </a:r>
            <a:endParaRPr lang="pt-PT" sz="1800" b="0" dirty="0">
              <a:solidFill>
                <a:srgbClr val="0C0D0E"/>
              </a:solidFill>
              <a:effectLst/>
              <a:latin typeface="Pontano Sans" panose="020B0604020202020204" charset="0"/>
            </a:endParaRPr>
          </a:p>
        </p:txBody>
      </p:sp>
    </p:spTree>
    <p:extLst>
      <p:ext uri="{BB962C8B-B14F-4D97-AF65-F5344CB8AC3E}">
        <p14:creationId xmlns:p14="http://schemas.microsoft.com/office/powerpoint/2010/main" val="70802335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pic>
        <p:nvPicPr>
          <p:cNvPr id="262" name="Google Shape;262;p29"/>
          <p:cNvPicPr preferRelativeResize="0"/>
          <p:nvPr/>
        </p:nvPicPr>
        <p:blipFill>
          <a:blip r:embed="rId3"/>
          <a:srcRect/>
          <a:stretch/>
        </p:blipFill>
        <p:spPr>
          <a:xfrm>
            <a:off x="624909" y="433953"/>
            <a:ext cx="2490250" cy="2673457"/>
          </a:xfrm>
          <a:custGeom>
            <a:avLst/>
            <a:gdLst/>
            <a:ahLst/>
            <a:cxnLst/>
            <a:rect l="l" t="t" r="r" b="b"/>
            <a:pathLst>
              <a:path w="17426" h="21367" extrusionOk="0">
                <a:moveTo>
                  <a:pt x="2010" y="0"/>
                </a:moveTo>
                <a:cubicBezTo>
                  <a:pt x="2010" y="0"/>
                  <a:pt x="-1914" y="9793"/>
                  <a:pt x="1203" y="15697"/>
                </a:cubicBezTo>
                <a:cubicBezTo>
                  <a:pt x="4320" y="21600"/>
                  <a:pt x="13293" y="21366"/>
                  <a:pt x="13293" y="21366"/>
                </a:cubicBezTo>
                <a:cubicBezTo>
                  <a:pt x="13293" y="21366"/>
                  <a:pt x="19686" y="16253"/>
                  <a:pt x="16569" y="10352"/>
                </a:cubicBezTo>
                <a:cubicBezTo>
                  <a:pt x="13452" y="4452"/>
                  <a:pt x="2010" y="0"/>
                  <a:pt x="2010" y="0"/>
                </a:cubicBezTo>
                <a:close/>
              </a:path>
            </a:pathLst>
          </a:custGeom>
          <a:noFill/>
          <a:ln>
            <a:noFill/>
          </a:ln>
        </p:spPr>
      </p:pic>
      <p:sp>
        <p:nvSpPr>
          <p:cNvPr id="10" name="Retângulo 9">
            <a:extLst>
              <a:ext uri="{FF2B5EF4-FFF2-40B4-BE49-F238E27FC236}">
                <a16:creationId xmlns:a16="http://schemas.microsoft.com/office/drawing/2014/main" xmlns="" id="{0F3F002D-6811-4308-81DF-2D8C2287428C}"/>
              </a:ext>
            </a:extLst>
          </p:cNvPr>
          <p:cNvSpPr/>
          <p:nvPr/>
        </p:nvSpPr>
        <p:spPr>
          <a:xfrm>
            <a:off x="3640929" y="519193"/>
            <a:ext cx="4756430" cy="646331"/>
          </a:xfrm>
          <a:prstGeom prst="rect">
            <a:avLst/>
          </a:prstGeom>
        </p:spPr>
        <p:txBody>
          <a:bodyPr wrap="none">
            <a:spAutoFit/>
          </a:bodyPr>
          <a:lstStyle/>
          <a:p>
            <a:r>
              <a:rPr lang="pt-PT" sz="3600" dirty="0">
                <a:solidFill>
                  <a:schemeClr val="accent1"/>
                </a:solidFill>
                <a:latin typeface="Dosis ExtraLight" panose="020B0604020202020204" charset="0"/>
              </a:rPr>
              <a:t>O papel da água na higiene</a:t>
            </a:r>
          </a:p>
        </p:txBody>
      </p:sp>
      <p:sp>
        <p:nvSpPr>
          <p:cNvPr id="2" name="Retângulo 1">
            <a:extLst>
              <a:ext uri="{FF2B5EF4-FFF2-40B4-BE49-F238E27FC236}">
                <a16:creationId xmlns:a16="http://schemas.microsoft.com/office/drawing/2014/main" xmlns="" id="{9DBD4CF7-2EE1-4D92-9E80-9D4DD1D37A65}"/>
              </a:ext>
            </a:extLst>
          </p:cNvPr>
          <p:cNvSpPr/>
          <p:nvPr/>
        </p:nvSpPr>
        <p:spPr>
          <a:xfrm>
            <a:off x="3695931" y="1682444"/>
            <a:ext cx="4967479" cy="2246769"/>
          </a:xfrm>
          <a:prstGeom prst="rect">
            <a:avLst/>
          </a:prstGeom>
        </p:spPr>
        <p:txBody>
          <a:bodyPr wrap="square">
            <a:spAutoFit/>
          </a:bodyPr>
          <a:lstStyle/>
          <a:p>
            <a:pPr marL="0" indent="0" algn="just">
              <a:buNone/>
            </a:pPr>
            <a:r>
              <a:rPr lang="pt-PT" sz="2000" dirty="0">
                <a:solidFill>
                  <a:srgbClr val="0C0D0E"/>
                </a:solidFill>
                <a:latin typeface="Pontano Sans" panose="020B0604020202020204" charset="0"/>
              </a:rPr>
              <a:t>É essencial praticar uma higiene que preserve a qualidade da água, para podermos ter água que assegure a nossa higiene. No mundo, os exemplos de perturbações a este ciclo são bastante evidentes: uma comunidade sem água, é uma comunidade sem higiene e está mais sujeita a certas doenças infeciosas.</a:t>
            </a:r>
          </a:p>
        </p:txBody>
      </p:sp>
    </p:spTree>
    <p:extLst>
      <p:ext uri="{BB962C8B-B14F-4D97-AF65-F5344CB8AC3E}">
        <p14:creationId xmlns:p14="http://schemas.microsoft.com/office/powerpoint/2010/main" val="376134084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Marcador de Posição do Número do Diapositivo 1">
            <a:extLst>
              <a:ext uri="{FF2B5EF4-FFF2-40B4-BE49-F238E27FC236}">
                <a16:creationId xmlns:a16="http://schemas.microsoft.com/office/drawing/2014/main" xmlns="" id="{F038290F-B02E-4404-80EA-74632804C076}"/>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pt-PT" smtClean="0"/>
              <a:t>56</a:t>
            </a:fld>
            <a:endParaRPr lang="pt-PT" dirty="0"/>
          </a:p>
        </p:txBody>
      </p:sp>
      <p:graphicFrame>
        <p:nvGraphicFramePr>
          <p:cNvPr id="3" name="Google Shape;227;p26">
            <a:extLst>
              <a:ext uri="{FF2B5EF4-FFF2-40B4-BE49-F238E27FC236}">
                <a16:creationId xmlns:a16="http://schemas.microsoft.com/office/drawing/2014/main" xmlns="" id="{E6F15AEE-DED8-4329-BE55-AED136E4C670}"/>
              </a:ext>
            </a:extLst>
          </p:cNvPr>
          <p:cNvGraphicFramePr/>
          <p:nvPr/>
        </p:nvGraphicFramePr>
        <p:xfrm>
          <a:off x="3905573" y="1379797"/>
          <a:ext cx="4804472" cy="2517003"/>
        </p:xfrm>
        <a:graphic>
          <a:graphicData uri="http://schemas.openxmlformats.org/drawingml/2006/table">
            <a:tbl>
              <a:tblPr>
                <a:noFill/>
                <a:tableStyleId>{AB060898-4E1C-4300-B3F9-ECAE13062A8E}</a:tableStyleId>
              </a:tblPr>
              <a:tblGrid>
                <a:gridCol w="1201118">
                  <a:extLst>
                    <a:ext uri="{9D8B030D-6E8A-4147-A177-3AD203B41FA5}">
                      <a16:colId xmlns:a16="http://schemas.microsoft.com/office/drawing/2014/main" xmlns="" val="20000"/>
                    </a:ext>
                  </a:extLst>
                </a:gridCol>
                <a:gridCol w="1201118">
                  <a:extLst>
                    <a:ext uri="{9D8B030D-6E8A-4147-A177-3AD203B41FA5}">
                      <a16:colId xmlns:a16="http://schemas.microsoft.com/office/drawing/2014/main" xmlns="" val="20001"/>
                    </a:ext>
                  </a:extLst>
                </a:gridCol>
                <a:gridCol w="1201118">
                  <a:extLst>
                    <a:ext uri="{9D8B030D-6E8A-4147-A177-3AD203B41FA5}">
                      <a16:colId xmlns:a16="http://schemas.microsoft.com/office/drawing/2014/main" xmlns="" val="20002"/>
                    </a:ext>
                  </a:extLst>
                </a:gridCol>
                <a:gridCol w="1201118">
                  <a:extLst>
                    <a:ext uri="{9D8B030D-6E8A-4147-A177-3AD203B41FA5}">
                      <a16:colId xmlns:a16="http://schemas.microsoft.com/office/drawing/2014/main" xmlns="" val="20003"/>
                    </a:ext>
                  </a:extLst>
                </a:gridCol>
              </a:tblGrid>
              <a:tr h="651681">
                <a:tc>
                  <a:txBody>
                    <a:bodyPr/>
                    <a:lstStyle/>
                    <a:p>
                      <a:pPr marL="0" lvl="0" indent="0" algn="l" rtl="0">
                        <a:spcBef>
                          <a:spcPts val="0"/>
                        </a:spcBef>
                        <a:spcAft>
                          <a:spcPts val="0"/>
                        </a:spcAft>
                        <a:buNone/>
                      </a:pPr>
                      <a:endParaRPr sz="1200" dirty="0">
                        <a:solidFill>
                          <a:srgbClr val="51B148"/>
                        </a:solidFill>
                        <a:latin typeface="Pontano Sans" panose="020B0604020202020204" charset="0"/>
                        <a:ea typeface="Pontano Sans"/>
                        <a:cs typeface="Pontano Sans"/>
                        <a:sym typeface="Pontano Sans"/>
                      </a:endParaRPr>
                    </a:p>
                  </a:txBody>
                  <a:tcPr marL="91425" marR="91425" marT="68575" marB="68575" anchor="ctr">
                    <a:lnL w="9525" cap="flat" cmpd="sng">
                      <a:solidFill>
                        <a:srgbClr val="B8F567">
                          <a:alpha val="0"/>
                        </a:srgbClr>
                      </a:solidFill>
                      <a:prstDash val="solid"/>
                      <a:round/>
                      <a:headEnd type="none" w="sm" len="sm"/>
                      <a:tailEnd type="none" w="sm" len="sm"/>
                    </a:lnL>
                    <a:lnR w="9525" cap="flat" cmpd="sng" algn="ctr">
                      <a:solidFill>
                        <a:srgbClr val="B8F567"/>
                      </a:solidFill>
                      <a:prstDash val="solid"/>
                      <a:round/>
                      <a:headEnd type="none" w="sm" len="sm"/>
                      <a:tailEnd type="none" w="sm" len="sm"/>
                    </a:lnR>
                    <a:lnT w="28575" cap="flat" cmpd="sng">
                      <a:solidFill>
                        <a:srgbClr val="9BCF63"/>
                      </a:solidFill>
                      <a:prstDash val="solid"/>
                      <a:round/>
                      <a:headEnd type="none" w="sm" len="sm"/>
                      <a:tailEnd type="none" w="sm" len="sm"/>
                    </a:lnT>
                    <a:lnB w="9525" cap="flat" cmpd="sng" algn="ctr">
                      <a:solidFill>
                        <a:srgbClr val="B8F567"/>
                      </a:solidFill>
                      <a:prstDash val="solid"/>
                      <a:round/>
                      <a:headEnd type="none" w="sm" len="sm"/>
                      <a:tailEnd type="none" w="sm" len="sm"/>
                    </a:lnB>
                  </a:tcPr>
                </a:tc>
                <a:tc>
                  <a:txBody>
                    <a:bodyPr/>
                    <a:lstStyle/>
                    <a:p>
                      <a:r>
                        <a:rPr lang="pt-PT" sz="1200" dirty="0">
                          <a:latin typeface="Pontano Sans" panose="020B0604020202020204" charset="0"/>
                        </a:rPr>
                        <a:t>Nigéria (2018)</a:t>
                      </a:r>
                    </a:p>
                  </a:txBody>
                  <a:tcPr marL="68580" marR="68580" marT="34290" marB="34290">
                    <a:lnL w="9525" cap="flat" cmpd="sng">
                      <a:solidFill>
                        <a:srgbClr val="B8F567"/>
                      </a:solidFill>
                      <a:prstDash val="solid"/>
                      <a:round/>
                      <a:headEnd type="none" w="sm" len="sm"/>
                      <a:tailEnd type="none" w="sm" len="sm"/>
                    </a:lnL>
                    <a:lnR w="9525" cap="flat" cmpd="sng">
                      <a:solidFill>
                        <a:srgbClr val="B8F567"/>
                      </a:solidFill>
                      <a:prstDash val="solid"/>
                      <a:round/>
                      <a:headEnd type="none" w="sm" len="sm"/>
                      <a:tailEnd type="none" w="sm" len="sm"/>
                    </a:lnR>
                    <a:lnT w="28575" cap="flat" cmpd="sng">
                      <a:solidFill>
                        <a:srgbClr val="9BCF63"/>
                      </a:solidFill>
                      <a:prstDash val="solid"/>
                      <a:round/>
                      <a:headEnd type="none" w="sm" len="sm"/>
                      <a:tailEnd type="none" w="sm" len="sm"/>
                    </a:lnT>
                    <a:lnB w="9525" cap="flat" cmpd="sng" algn="ctr">
                      <a:solidFill>
                        <a:srgbClr val="B8F567"/>
                      </a:solidFill>
                      <a:prstDash val="solid"/>
                      <a:round/>
                      <a:headEnd type="none" w="sm" len="sm"/>
                      <a:tailEnd type="none" w="sm" len="sm"/>
                    </a:lnB>
                  </a:tcPr>
                </a:tc>
                <a:tc>
                  <a:txBody>
                    <a:bodyPr/>
                    <a:lstStyle/>
                    <a:p>
                      <a:r>
                        <a:rPr lang="pt-PT" sz="1200" dirty="0">
                          <a:latin typeface="Pontano Sans" panose="020B0604020202020204" charset="0"/>
                        </a:rPr>
                        <a:t>Tete, Moçambique (2015)</a:t>
                      </a:r>
                    </a:p>
                  </a:txBody>
                  <a:tcPr marL="68580" marR="68580" marT="34290" marB="34290">
                    <a:lnL w="9525" cap="flat" cmpd="sng">
                      <a:solidFill>
                        <a:srgbClr val="B8F567"/>
                      </a:solidFill>
                      <a:prstDash val="solid"/>
                      <a:round/>
                      <a:headEnd type="none" w="sm" len="sm"/>
                      <a:tailEnd type="none" w="sm" len="sm"/>
                    </a:lnL>
                    <a:lnR w="9525" cap="flat" cmpd="sng">
                      <a:solidFill>
                        <a:srgbClr val="B8F567"/>
                      </a:solidFill>
                      <a:prstDash val="solid"/>
                      <a:round/>
                      <a:headEnd type="none" w="sm" len="sm"/>
                      <a:tailEnd type="none" w="sm" len="sm"/>
                    </a:lnR>
                    <a:lnT w="28575" cap="flat" cmpd="sng">
                      <a:solidFill>
                        <a:srgbClr val="9BCF63"/>
                      </a:solidFill>
                      <a:prstDash val="solid"/>
                      <a:round/>
                      <a:headEnd type="none" w="sm" len="sm"/>
                      <a:tailEnd type="none" w="sm" len="sm"/>
                    </a:lnT>
                    <a:lnB w="9525" cap="flat" cmpd="sng" algn="ctr">
                      <a:solidFill>
                        <a:srgbClr val="B8F567"/>
                      </a:solidFill>
                      <a:prstDash val="solid"/>
                      <a:round/>
                      <a:headEnd type="none" w="sm" len="sm"/>
                      <a:tailEnd type="none" w="sm" len="sm"/>
                    </a:lnB>
                  </a:tcPr>
                </a:tc>
                <a:tc>
                  <a:txBody>
                    <a:bodyPr/>
                    <a:lstStyle/>
                    <a:p>
                      <a:r>
                        <a:rPr lang="pt-PT" sz="1200" dirty="0">
                          <a:latin typeface="Pontano Sans" panose="020B0604020202020204" charset="0"/>
                        </a:rPr>
                        <a:t>Extremo</a:t>
                      </a:r>
                      <a:r>
                        <a:rPr lang="pt-PT" sz="1200" baseline="0" dirty="0">
                          <a:latin typeface="Pontano Sans" panose="020B0604020202020204" charset="0"/>
                        </a:rPr>
                        <a:t> Norte dos </a:t>
                      </a:r>
                      <a:r>
                        <a:rPr lang="pt-PT" sz="1200" dirty="0">
                          <a:latin typeface="Pontano Sans" panose="020B0604020202020204" charset="0"/>
                        </a:rPr>
                        <a:t>Camarões (2014)</a:t>
                      </a:r>
                    </a:p>
                  </a:txBody>
                  <a:tcPr marL="68580" marR="68580" marT="34290" marB="34290">
                    <a:lnL w="9525" cap="flat" cmpd="sng">
                      <a:solidFill>
                        <a:srgbClr val="B8F567"/>
                      </a:solidFill>
                      <a:prstDash val="solid"/>
                      <a:round/>
                      <a:headEnd type="none" w="sm" len="sm"/>
                      <a:tailEnd type="none" w="sm" len="sm"/>
                    </a:lnL>
                    <a:lnR w="9525" cap="flat" cmpd="sng" algn="ctr">
                      <a:solidFill>
                        <a:srgbClr val="B8F567"/>
                      </a:solidFill>
                      <a:prstDash val="solid"/>
                      <a:round/>
                      <a:headEnd type="none" w="sm" len="sm"/>
                      <a:tailEnd type="none" w="sm" len="sm"/>
                    </a:lnR>
                    <a:lnT w="28575" cap="flat" cmpd="sng">
                      <a:solidFill>
                        <a:srgbClr val="9BCF63"/>
                      </a:solidFill>
                      <a:prstDash val="solid"/>
                      <a:round/>
                      <a:headEnd type="none" w="sm" len="sm"/>
                      <a:tailEnd type="none" w="sm" len="sm"/>
                    </a:lnT>
                    <a:lnB w="9525" cap="flat" cmpd="sng" algn="ctr">
                      <a:solidFill>
                        <a:srgbClr val="B8F567"/>
                      </a:solidFill>
                      <a:prstDash val="solid"/>
                      <a:round/>
                      <a:headEnd type="none" w="sm" len="sm"/>
                      <a:tailEnd type="none" w="sm" len="sm"/>
                    </a:lnB>
                  </a:tcPr>
                </a:tc>
                <a:extLst>
                  <a:ext uri="{0D108BD9-81ED-4DB2-BD59-A6C34878D82A}">
                    <a16:rowId xmlns:a16="http://schemas.microsoft.com/office/drawing/2014/main" xmlns="" val="10000"/>
                  </a:ext>
                </a:extLst>
              </a:tr>
              <a:tr h="621774">
                <a:tc>
                  <a:txBody>
                    <a:bodyPr/>
                    <a:lstStyle/>
                    <a:p>
                      <a:r>
                        <a:rPr lang="pt-PT" sz="1200" dirty="0">
                          <a:latin typeface="Pontano Sans" panose="020B0604020202020204" charset="0"/>
                        </a:rPr>
                        <a:t>População</a:t>
                      </a:r>
                      <a:r>
                        <a:rPr lang="pt-PT" sz="1200" baseline="0" dirty="0">
                          <a:latin typeface="Pontano Sans" panose="020B0604020202020204" charset="0"/>
                        </a:rPr>
                        <a:t> sem água limpa</a:t>
                      </a:r>
                      <a:endParaRPr lang="pt-PT" sz="1200" dirty="0">
                        <a:latin typeface="Pontano Sans" panose="020B0604020202020204" charset="0"/>
                      </a:endParaRPr>
                    </a:p>
                  </a:txBody>
                  <a:tcPr marL="68580" marR="68580" marT="34290" marB="34290">
                    <a:lnL w="9525" cap="flat" cmpd="sng">
                      <a:solidFill>
                        <a:srgbClr val="B8F567">
                          <a:alpha val="0"/>
                        </a:srgbClr>
                      </a:solidFill>
                      <a:prstDash val="solid"/>
                      <a:round/>
                      <a:headEnd type="none" w="sm" len="sm"/>
                      <a:tailEnd type="none" w="sm" len="sm"/>
                    </a:lnL>
                    <a:lnR w="9525" cap="flat" cmpd="sng">
                      <a:solidFill>
                        <a:srgbClr val="B8F567"/>
                      </a:solidFill>
                      <a:prstDash val="solid"/>
                      <a:round/>
                      <a:headEnd type="none" w="sm" len="sm"/>
                      <a:tailEnd type="none" w="sm" len="sm"/>
                    </a:lnR>
                    <a:lnT w="9525" cap="flat" cmpd="sng">
                      <a:solidFill>
                        <a:srgbClr val="B8F567"/>
                      </a:solidFill>
                      <a:prstDash val="solid"/>
                      <a:round/>
                      <a:headEnd type="none" w="sm" len="sm"/>
                      <a:tailEnd type="none" w="sm" len="sm"/>
                    </a:lnT>
                    <a:lnB w="9525" cap="flat" cmpd="sng">
                      <a:solidFill>
                        <a:srgbClr val="B8F567"/>
                      </a:solidFill>
                      <a:prstDash val="solid"/>
                      <a:round/>
                      <a:headEnd type="none" w="sm" len="sm"/>
                      <a:tailEnd type="none" w="sm" len="sm"/>
                    </a:lnB>
                    <a:solidFill>
                      <a:srgbClr val="EEF1F3"/>
                    </a:solidFill>
                  </a:tcPr>
                </a:tc>
                <a:tc>
                  <a:txBody>
                    <a:bodyPr/>
                    <a:lstStyle/>
                    <a:p>
                      <a:pPr algn="ctr"/>
                      <a:endParaRPr lang="pt-PT" sz="1200" dirty="0">
                        <a:latin typeface="Pontano Sans" panose="020B0604020202020204" charset="0"/>
                      </a:endParaRPr>
                    </a:p>
                    <a:p>
                      <a:pPr algn="ctr"/>
                      <a:r>
                        <a:rPr lang="pt-PT" sz="1200" dirty="0">
                          <a:latin typeface="Pontano Sans" panose="020B0604020202020204" charset="0"/>
                        </a:rPr>
                        <a:t>24%</a:t>
                      </a:r>
                    </a:p>
                  </a:txBody>
                  <a:tcPr marL="68580" marR="68580" marT="34290" marB="34290">
                    <a:lnL w="9525" cap="flat" cmpd="sng" algn="ctr">
                      <a:solidFill>
                        <a:srgbClr val="B8F567"/>
                      </a:solidFill>
                      <a:prstDash val="solid"/>
                      <a:round/>
                      <a:headEnd type="none" w="sm" len="sm"/>
                      <a:tailEnd type="none" w="sm" len="sm"/>
                    </a:lnL>
                    <a:lnR w="9525" cap="flat" cmpd="sng">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solidFill>
                        <a:srgbClr val="B8F567"/>
                      </a:solidFill>
                      <a:prstDash val="solid"/>
                      <a:round/>
                      <a:headEnd type="none" w="sm" len="sm"/>
                      <a:tailEnd type="none" w="sm" len="sm"/>
                    </a:lnB>
                    <a:solidFill>
                      <a:srgbClr val="EEF1F3"/>
                    </a:solidFill>
                  </a:tcPr>
                </a:tc>
                <a:tc>
                  <a:txBody>
                    <a:bodyPr/>
                    <a:lstStyle/>
                    <a:p>
                      <a:pPr algn="ctr"/>
                      <a:endParaRPr lang="pt-PT" sz="1200" dirty="0">
                        <a:latin typeface="Pontano Sans" panose="020B0604020202020204" charset="0"/>
                      </a:endParaRPr>
                    </a:p>
                    <a:p>
                      <a:pPr algn="ctr"/>
                      <a:r>
                        <a:rPr lang="pt-PT" sz="1200" dirty="0">
                          <a:latin typeface="Pontano Sans" panose="020B0604020202020204" charset="0"/>
                        </a:rPr>
                        <a:t>53%</a:t>
                      </a:r>
                    </a:p>
                  </a:txBody>
                  <a:tcPr marL="68580" marR="68580" marT="34290" marB="34290">
                    <a:lnL w="9525" cap="flat" cmpd="sng">
                      <a:solidFill>
                        <a:srgbClr val="B8F567"/>
                      </a:solidFill>
                      <a:prstDash val="solid"/>
                      <a:round/>
                      <a:headEnd type="none" w="sm" len="sm"/>
                      <a:tailEnd type="none" w="sm" len="sm"/>
                    </a:lnL>
                    <a:lnR w="9525" cap="flat" cmpd="sng">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solidFill>
                        <a:srgbClr val="B8F567"/>
                      </a:solidFill>
                      <a:prstDash val="solid"/>
                      <a:round/>
                      <a:headEnd type="none" w="sm" len="sm"/>
                      <a:tailEnd type="none" w="sm" len="sm"/>
                    </a:lnB>
                    <a:solidFill>
                      <a:srgbClr val="EEF1F3"/>
                    </a:solidFill>
                  </a:tcPr>
                </a:tc>
                <a:tc>
                  <a:txBody>
                    <a:bodyPr/>
                    <a:lstStyle/>
                    <a:p>
                      <a:pPr algn="ctr"/>
                      <a:endParaRPr lang="pt-PT" sz="1200" dirty="0">
                        <a:latin typeface="Pontano Sans" panose="020B0604020202020204" charset="0"/>
                      </a:endParaRPr>
                    </a:p>
                    <a:p>
                      <a:pPr algn="ctr"/>
                      <a:r>
                        <a:rPr lang="pt-PT" sz="1200" dirty="0">
                          <a:latin typeface="Pontano Sans" panose="020B0604020202020204" charset="0"/>
                        </a:rPr>
                        <a:t>63,7%</a:t>
                      </a:r>
                    </a:p>
                  </a:txBody>
                  <a:tcPr marL="68580" marR="68580" marT="34290" marB="34290">
                    <a:lnL w="9525" cap="flat" cmpd="sng">
                      <a:solidFill>
                        <a:srgbClr val="B8F567"/>
                      </a:solidFill>
                      <a:prstDash val="solid"/>
                      <a:round/>
                      <a:headEnd type="none" w="sm" len="sm"/>
                      <a:tailEnd type="none" w="sm" len="sm"/>
                    </a:lnL>
                    <a:lnR w="9525" cap="flat" cmpd="sng" algn="ctr">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solidFill>
                        <a:srgbClr val="B8F567"/>
                      </a:solidFill>
                      <a:prstDash val="solid"/>
                      <a:round/>
                      <a:headEnd type="none" w="sm" len="sm"/>
                      <a:tailEnd type="none" w="sm" len="sm"/>
                    </a:lnB>
                    <a:solidFill>
                      <a:srgbClr val="EEF1F3"/>
                    </a:solidFill>
                  </a:tcPr>
                </a:tc>
                <a:extLst>
                  <a:ext uri="{0D108BD9-81ED-4DB2-BD59-A6C34878D82A}">
                    <a16:rowId xmlns:a16="http://schemas.microsoft.com/office/drawing/2014/main" xmlns="" val="10001"/>
                  </a:ext>
                </a:extLst>
              </a:tr>
              <a:tr h="621774">
                <a:tc>
                  <a:txBody>
                    <a:bodyPr/>
                    <a:lstStyle/>
                    <a:p>
                      <a:r>
                        <a:rPr lang="pt-PT" sz="1200" dirty="0">
                          <a:latin typeface="Pontano Sans" panose="020B0604020202020204" charset="0"/>
                        </a:rPr>
                        <a:t>Casos de Cólera</a:t>
                      </a:r>
                    </a:p>
                  </a:txBody>
                  <a:tcPr marL="68580" marR="68580" marT="34290" marB="34290">
                    <a:lnL w="9525" cap="flat" cmpd="sng">
                      <a:solidFill>
                        <a:srgbClr val="B8F567">
                          <a:alpha val="0"/>
                        </a:srgbClr>
                      </a:solidFill>
                      <a:prstDash val="solid"/>
                      <a:round/>
                      <a:headEnd type="none" w="sm" len="sm"/>
                      <a:tailEnd type="none" w="sm" len="sm"/>
                    </a:lnL>
                    <a:lnR w="9525" cap="flat" cmpd="sng" algn="ctr">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lgn="ctr">
                      <a:solidFill>
                        <a:srgbClr val="B8F567"/>
                      </a:solidFill>
                      <a:prstDash val="solid"/>
                      <a:round/>
                      <a:headEnd type="none" w="sm" len="sm"/>
                      <a:tailEnd type="none" w="sm" len="sm"/>
                    </a:lnB>
                    <a:solidFill>
                      <a:srgbClr val="EEF1F3"/>
                    </a:solidFill>
                  </a:tcPr>
                </a:tc>
                <a:tc>
                  <a:txBody>
                    <a:bodyPr/>
                    <a:lstStyle/>
                    <a:p>
                      <a:pPr algn="ctr"/>
                      <a:endParaRPr lang="pt-PT" sz="1200" dirty="0">
                        <a:latin typeface="Pontano Sans" panose="020B0604020202020204" charset="0"/>
                      </a:endParaRPr>
                    </a:p>
                    <a:p>
                      <a:pPr algn="ctr"/>
                      <a:r>
                        <a:rPr lang="pt-PT" sz="1200" dirty="0">
                          <a:latin typeface="Pontano Sans" panose="020B0604020202020204" charset="0"/>
                        </a:rPr>
                        <a:t>43996</a:t>
                      </a:r>
                    </a:p>
                  </a:txBody>
                  <a:tcPr marL="68580" marR="68580" marT="34290" marB="34290">
                    <a:lnL w="9525" cap="flat" cmpd="sng" algn="ctr">
                      <a:solidFill>
                        <a:srgbClr val="B8F567"/>
                      </a:solidFill>
                      <a:prstDash val="solid"/>
                      <a:round/>
                      <a:headEnd type="none" w="sm" len="sm"/>
                      <a:tailEnd type="none" w="sm" len="sm"/>
                    </a:lnL>
                    <a:lnR w="9525" cap="flat" cmpd="sng" algn="ctr">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lgn="ctr">
                      <a:solidFill>
                        <a:srgbClr val="B8F567"/>
                      </a:solidFill>
                      <a:prstDash val="solid"/>
                      <a:round/>
                      <a:headEnd type="none" w="sm" len="sm"/>
                      <a:tailEnd type="none" w="sm" len="sm"/>
                    </a:lnB>
                    <a:solidFill>
                      <a:srgbClr val="EEF1F3"/>
                    </a:solidFill>
                  </a:tcPr>
                </a:tc>
                <a:tc>
                  <a:txBody>
                    <a:bodyPr/>
                    <a:lstStyle/>
                    <a:p>
                      <a:pPr algn="ctr"/>
                      <a:endParaRPr lang="pt-PT" sz="1200" dirty="0">
                        <a:latin typeface="Pontano Sans" panose="020B0604020202020204" charset="0"/>
                      </a:endParaRPr>
                    </a:p>
                    <a:p>
                      <a:pPr algn="ctr"/>
                      <a:r>
                        <a:rPr lang="pt-PT" sz="1200" dirty="0">
                          <a:latin typeface="Pontano Sans" panose="020B0604020202020204" charset="0"/>
                        </a:rPr>
                        <a:t>3197</a:t>
                      </a:r>
                    </a:p>
                  </a:txBody>
                  <a:tcPr marL="68580" marR="68580" marT="34290" marB="34290">
                    <a:lnL w="9525" cap="flat" cmpd="sng" algn="ctr">
                      <a:solidFill>
                        <a:srgbClr val="B8F567"/>
                      </a:solidFill>
                      <a:prstDash val="solid"/>
                      <a:round/>
                      <a:headEnd type="none" w="sm" len="sm"/>
                      <a:tailEnd type="none" w="sm" len="sm"/>
                    </a:lnL>
                    <a:lnR w="9525" cap="flat" cmpd="sng" algn="ctr">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lgn="ctr">
                      <a:solidFill>
                        <a:srgbClr val="B8F567"/>
                      </a:solidFill>
                      <a:prstDash val="solid"/>
                      <a:round/>
                      <a:headEnd type="none" w="sm" len="sm"/>
                      <a:tailEnd type="none" w="sm" len="sm"/>
                    </a:lnB>
                    <a:solidFill>
                      <a:srgbClr val="EEF1F3"/>
                    </a:solidFill>
                  </a:tcPr>
                </a:tc>
                <a:tc>
                  <a:txBody>
                    <a:bodyPr/>
                    <a:lstStyle/>
                    <a:p>
                      <a:pPr algn="ctr"/>
                      <a:endParaRPr lang="pt-PT" sz="1200" dirty="0">
                        <a:latin typeface="Pontano Sans" panose="020B0604020202020204" charset="0"/>
                      </a:endParaRPr>
                    </a:p>
                    <a:p>
                      <a:pPr algn="ctr"/>
                      <a:r>
                        <a:rPr lang="pt-PT" sz="1200" dirty="0">
                          <a:latin typeface="Pontano Sans" panose="020B0604020202020204" charset="0"/>
                        </a:rPr>
                        <a:t>3355</a:t>
                      </a:r>
                    </a:p>
                  </a:txBody>
                  <a:tcPr marL="68580" marR="68580" marT="34290" marB="34290">
                    <a:lnL w="9525" cap="flat" cmpd="sng" algn="ctr">
                      <a:solidFill>
                        <a:srgbClr val="B8F567"/>
                      </a:solidFill>
                      <a:prstDash val="solid"/>
                      <a:round/>
                      <a:headEnd type="none" w="sm" len="sm"/>
                      <a:tailEnd type="none" w="sm" len="sm"/>
                    </a:lnL>
                    <a:lnR w="9525" cap="flat" cmpd="sng" algn="ctr">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lgn="ctr">
                      <a:solidFill>
                        <a:srgbClr val="B8F567"/>
                      </a:solidFill>
                      <a:prstDash val="solid"/>
                      <a:round/>
                      <a:headEnd type="none" w="sm" len="sm"/>
                      <a:tailEnd type="none" w="sm" len="sm"/>
                    </a:lnB>
                    <a:solidFill>
                      <a:srgbClr val="EEF1F3"/>
                    </a:solidFill>
                  </a:tcPr>
                </a:tc>
                <a:extLst>
                  <a:ext uri="{0D108BD9-81ED-4DB2-BD59-A6C34878D82A}">
                    <a16:rowId xmlns:a16="http://schemas.microsoft.com/office/drawing/2014/main" xmlns="" val="10003"/>
                  </a:ext>
                </a:extLst>
              </a:tr>
              <a:tr h="621774">
                <a:tc>
                  <a:txBody>
                    <a:bodyPr/>
                    <a:lstStyle/>
                    <a:p>
                      <a:r>
                        <a:rPr lang="pt-PT" sz="1200" dirty="0">
                          <a:latin typeface="Pontano Sans" panose="020B0604020202020204" charset="0"/>
                        </a:rPr>
                        <a:t>Nº</a:t>
                      </a:r>
                      <a:r>
                        <a:rPr lang="pt-PT" sz="1200" baseline="0" dirty="0">
                          <a:latin typeface="Pontano Sans" panose="020B0604020202020204" charset="0"/>
                        </a:rPr>
                        <a:t> de casos por mil habitantes</a:t>
                      </a:r>
                      <a:endParaRPr lang="pt-PT" sz="1200" dirty="0">
                        <a:latin typeface="Pontano Sans" panose="020B0604020202020204" charset="0"/>
                      </a:endParaRPr>
                    </a:p>
                  </a:txBody>
                  <a:tcPr marL="68580" marR="68580" marT="34290" marB="34290">
                    <a:lnL w="9525" cap="flat" cmpd="sng">
                      <a:solidFill>
                        <a:srgbClr val="B8F567">
                          <a:alpha val="0"/>
                        </a:srgbClr>
                      </a:solidFill>
                      <a:prstDash val="solid"/>
                      <a:round/>
                      <a:headEnd type="none" w="sm" len="sm"/>
                      <a:tailEnd type="none" w="sm" len="sm"/>
                    </a:lnL>
                    <a:lnR w="9525" cap="flat" cmpd="sng" algn="ctr">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lgn="ctr">
                      <a:solidFill>
                        <a:srgbClr val="B8F567"/>
                      </a:solidFill>
                      <a:prstDash val="solid"/>
                      <a:round/>
                      <a:headEnd type="none" w="sm" len="sm"/>
                      <a:tailEnd type="none" w="sm" len="sm"/>
                    </a:lnB>
                    <a:solidFill>
                      <a:srgbClr val="EEF1F3"/>
                    </a:solidFill>
                  </a:tcPr>
                </a:tc>
                <a:tc>
                  <a:txBody>
                    <a:bodyPr/>
                    <a:lstStyle/>
                    <a:p>
                      <a:pPr algn="ctr"/>
                      <a:endParaRPr lang="pt-PT" sz="1200" dirty="0">
                        <a:latin typeface="Pontano Sans" panose="020B0604020202020204" charset="0"/>
                      </a:endParaRPr>
                    </a:p>
                    <a:p>
                      <a:pPr algn="ctr"/>
                      <a:r>
                        <a:rPr lang="pt-PT" sz="1200" dirty="0">
                          <a:latin typeface="Pontano Sans" panose="020B0604020202020204" charset="0"/>
                        </a:rPr>
                        <a:t>0.80</a:t>
                      </a:r>
                    </a:p>
                  </a:txBody>
                  <a:tcPr marL="68580" marR="68580" marT="34290" marB="34290">
                    <a:lnL w="9525" cap="flat" cmpd="sng" algn="ctr">
                      <a:solidFill>
                        <a:srgbClr val="B8F567"/>
                      </a:solidFill>
                      <a:prstDash val="solid"/>
                      <a:round/>
                      <a:headEnd type="none" w="sm" len="sm"/>
                      <a:tailEnd type="none" w="sm" len="sm"/>
                    </a:lnL>
                    <a:lnR w="9525" cap="flat" cmpd="sng" algn="ctr">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lgn="ctr">
                      <a:solidFill>
                        <a:srgbClr val="B8F567"/>
                      </a:solidFill>
                      <a:prstDash val="solid"/>
                      <a:round/>
                      <a:headEnd type="none" w="sm" len="sm"/>
                      <a:tailEnd type="none" w="sm" len="sm"/>
                    </a:lnB>
                    <a:solidFill>
                      <a:srgbClr val="EEF1F3"/>
                    </a:solidFill>
                  </a:tcPr>
                </a:tc>
                <a:tc>
                  <a:txBody>
                    <a:bodyPr/>
                    <a:lstStyle/>
                    <a:p>
                      <a:pPr algn="ctr"/>
                      <a:endParaRPr lang="pt-PT" sz="1200" dirty="0">
                        <a:latin typeface="Pontano Sans" panose="020B0604020202020204" charset="0"/>
                      </a:endParaRPr>
                    </a:p>
                    <a:p>
                      <a:pPr algn="ctr"/>
                      <a:r>
                        <a:rPr lang="pt-PT" sz="1200" dirty="0">
                          <a:latin typeface="Pontano Sans" panose="020B0604020202020204" charset="0"/>
                        </a:rPr>
                        <a:t>2.18</a:t>
                      </a:r>
                    </a:p>
                  </a:txBody>
                  <a:tcPr marL="68580" marR="68580" marT="34290" marB="34290">
                    <a:lnL w="9525" cap="flat" cmpd="sng" algn="ctr">
                      <a:solidFill>
                        <a:srgbClr val="B8F567"/>
                      </a:solidFill>
                      <a:prstDash val="solid"/>
                      <a:round/>
                      <a:headEnd type="none" w="sm" len="sm"/>
                      <a:tailEnd type="none" w="sm" len="sm"/>
                    </a:lnL>
                    <a:lnR w="9525" cap="flat" cmpd="sng" algn="ctr">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lgn="ctr">
                      <a:solidFill>
                        <a:srgbClr val="B8F567"/>
                      </a:solidFill>
                      <a:prstDash val="solid"/>
                      <a:round/>
                      <a:headEnd type="none" w="sm" len="sm"/>
                      <a:tailEnd type="none" w="sm" len="sm"/>
                    </a:lnB>
                    <a:solidFill>
                      <a:srgbClr val="EEF1F3"/>
                    </a:solidFill>
                  </a:tcPr>
                </a:tc>
                <a:tc>
                  <a:txBody>
                    <a:bodyPr/>
                    <a:lstStyle/>
                    <a:p>
                      <a:pPr algn="ctr"/>
                      <a:endParaRPr lang="pt-PT" sz="1200" dirty="0">
                        <a:latin typeface="Pontano Sans" panose="020B0604020202020204" charset="0"/>
                      </a:endParaRPr>
                    </a:p>
                    <a:p>
                      <a:pPr algn="ctr"/>
                      <a:r>
                        <a:rPr lang="pt-PT" sz="1200" dirty="0">
                          <a:latin typeface="Pontano Sans" panose="020B0604020202020204" charset="0"/>
                        </a:rPr>
                        <a:t>2.31</a:t>
                      </a:r>
                    </a:p>
                  </a:txBody>
                  <a:tcPr marL="68580" marR="68580" marT="34290" marB="34290">
                    <a:lnL w="9525" cap="flat" cmpd="sng" algn="ctr">
                      <a:solidFill>
                        <a:srgbClr val="B8F567"/>
                      </a:solidFill>
                      <a:prstDash val="solid"/>
                      <a:round/>
                      <a:headEnd type="none" w="sm" len="sm"/>
                      <a:tailEnd type="none" w="sm" len="sm"/>
                    </a:lnL>
                    <a:lnR w="9525" cap="flat" cmpd="sng" algn="ctr">
                      <a:solidFill>
                        <a:srgbClr val="B8F567"/>
                      </a:solidFill>
                      <a:prstDash val="solid"/>
                      <a:round/>
                      <a:headEnd type="none" w="sm" len="sm"/>
                      <a:tailEnd type="none" w="sm" len="sm"/>
                    </a:lnR>
                    <a:lnT w="9525" cap="flat" cmpd="sng" algn="ctr">
                      <a:solidFill>
                        <a:srgbClr val="B8F567"/>
                      </a:solidFill>
                      <a:prstDash val="solid"/>
                      <a:round/>
                      <a:headEnd type="none" w="sm" len="sm"/>
                      <a:tailEnd type="none" w="sm" len="sm"/>
                    </a:lnT>
                    <a:lnB w="9525" cap="flat" cmpd="sng" algn="ctr">
                      <a:solidFill>
                        <a:srgbClr val="B8F567"/>
                      </a:solidFill>
                      <a:prstDash val="solid"/>
                      <a:round/>
                      <a:headEnd type="none" w="sm" len="sm"/>
                      <a:tailEnd type="none" w="sm" len="sm"/>
                    </a:lnB>
                    <a:solidFill>
                      <a:srgbClr val="EEF1F3"/>
                    </a:solidFill>
                  </a:tcPr>
                </a:tc>
                <a:extLst>
                  <a:ext uri="{0D108BD9-81ED-4DB2-BD59-A6C34878D82A}">
                    <a16:rowId xmlns:a16="http://schemas.microsoft.com/office/drawing/2014/main" xmlns="" val="1003690911"/>
                  </a:ext>
                </a:extLst>
              </a:tr>
            </a:tbl>
          </a:graphicData>
        </a:graphic>
      </p:graphicFrame>
      <p:sp>
        <p:nvSpPr>
          <p:cNvPr id="5" name="Retângulo 4">
            <a:extLst>
              <a:ext uri="{FF2B5EF4-FFF2-40B4-BE49-F238E27FC236}">
                <a16:creationId xmlns:a16="http://schemas.microsoft.com/office/drawing/2014/main" xmlns="" id="{D94E3309-98B2-42D8-ABDA-1B40B6D93BBB}"/>
              </a:ext>
            </a:extLst>
          </p:cNvPr>
          <p:cNvSpPr/>
          <p:nvPr/>
        </p:nvSpPr>
        <p:spPr>
          <a:xfrm>
            <a:off x="350559" y="1834697"/>
            <a:ext cx="3350482" cy="1815882"/>
          </a:xfrm>
          <a:prstGeom prst="rect">
            <a:avLst/>
          </a:prstGeom>
        </p:spPr>
        <p:txBody>
          <a:bodyPr wrap="square">
            <a:spAutoFit/>
          </a:bodyPr>
          <a:lstStyle/>
          <a:p>
            <a:pPr algn="just"/>
            <a:r>
              <a:rPr lang="pt-PT" dirty="0">
                <a:solidFill>
                  <a:srgbClr val="0C0D0E"/>
                </a:solidFill>
                <a:latin typeface="Pontano Sans" panose="020B0604020202020204" charset="0"/>
              </a:rPr>
              <a:t>Para melhor ilustrar a importância de manter a qualidade da água, de maneira a permitir a nossa higiene e consequentemente, a nossa saúde, comparámos a percentagem de população sem acesso a água limpa em zonas afetadas por epidemias de cólera, e a severidade da doença.</a:t>
            </a:r>
          </a:p>
        </p:txBody>
      </p:sp>
      <p:sp>
        <p:nvSpPr>
          <p:cNvPr id="6" name="Retângulo 5">
            <a:extLst>
              <a:ext uri="{FF2B5EF4-FFF2-40B4-BE49-F238E27FC236}">
                <a16:creationId xmlns:a16="http://schemas.microsoft.com/office/drawing/2014/main" xmlns="" id="{AD6160B3-CECD-4446-B8BB-A7FC094BBC44}"/>
              </a:ext>
            </a:extLst>
          </p:cNvPr>
          <p:cNvSpPr/>
          <p:nvPr/>
        </p:nvSpPr>
        <p:spPr>
          <a:xfrm>
            <a:off x="2361345" y="462570"/>
            <a:ext cx="6558206" cy="646331"/>
          </a:xfrm>
          <a:prstGeom prst="rect">
            <a:avLst/>
          </a:prstGeom>
        </p:spPr>
        <p:txBody>
          <a:bodyPr wrap="none">
            <a:spAutoFit/>
          </a:bodyPr>
          <a:lstStyle/>
          <a:p>
            <a:r>
              <a:rPr lang="pt-PT" sz="3600" dirty="0">
                <a:solidFill>
                  <a:schemeClr val="accent1"/>
                </a:solidFill>
                <a:latin typeface="Dosis ExtraLight" panose="020B0604020202020204" charset="0"/>
              </a:rPr>
              <a:t>A Importância da Higiene Sustentável</a:t>
            </a:r>
          </a:p>
        </p:txBody>
      </p:sp>
    </p:spTree>
    <p:extLst>
      <p:ext uri="{BB962C8B-B14F-4D97-AF65-F5344CB8AC3E}">
        <p14:creationId xmlns:p14="http://schemas.microsoft.com/office/powerpoint/2010/main" val="245842726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22"/>
          <p:cNvSpPr txBox="1">
            <a:spLocks noGrp="1"/>
          </p:cNvSpPr>
          <p:nvPr>
            <p:ph type="title"/>
          </p:nvPr>
        </p:nvSpPr>
        <p:spPr>
          <a:xfrm>
            <a:off x="3818836" y="278320"/>
            <a:ext cx="4864800" cy="690900"/>
          </a:xfrm>
          <a:prstGeom prst="rect">
            <a:avLst/>
          </a:prstGeom>
        </p:spPr>
        <p:txBody>
          <a:bodyPr spcFirstLastPara="1" wrap="square" lIns="91425" tIns="91425" rIns="91425" bIns="91425" anchor="b" anchorCtr="0">
            <a:noAutofit/>
          </a:bodyPr>
          <a:lstStyle/>
          <a:p>
            <a:pPr lvl="0"/>
            <a:r>
              <a:rPr lang="pt-PT" dirty="0">
                <a:latin typeface="Dosis ExtraLight" panose="020B0604020202020204" charset="0"/>
              </a:rPr>
              <a:t>O que fazer?</a:t>
            </a:r>
            <a:endParaRPr dirty="0">
              <a:latin typeface="Dosis ExtraLight" panose="020B0604020202020204" charset="0"/>
            </a:endParaRPr>
          </a:p>
        </p:txBody>
      </p:sp>
      <p:sp>
        <p:nvSpPr>
          <p:cNvPr id="185" name="Google Shape;185;p22"/>
          <p:cNvSpPr txBox="1">
            <a:spLocks noGrp="1"/>
          </p:cNvSpPr>
          <p:nvPr>
            <p:ph type="body" idx="3"/>
          </p:nvPr>
        </p:nvSpPr>
        <p:spPr>
          <a:xfrm>
            <a:off x="3818836" y="1782304"/>
            <a:ext cx="4803840" cy="3082876"/>
          </a:xfrm>
          <a:prstGeom prst="rect">
            <a:avLst/>
          </a:prstGeom>
        </p:spPr>
        <p:txBody>
          <a:bodyPr spcFirstLastPara="1" wrap="square" lIns="91425" tIns="91425" rIns="91425" bIns="91425" anchor="t" anchorCtr="0">
            <a:noAutofit/>
          </a:bodyPr>
          <a:lstStyle/>
          <a:p>
            <a:r>
              <a:rPr lang="pt-PT" dirty="0">
                <a:solidFill>
                  <a:srgbClr val="0C0D0E"/>
                </a:solidFill>
              </a:rPr>
              <a:t>Substituir as escovas de dentes de plástico por escovas de bambu;</a:t>
            </a:r>
          </a:p>
          <a:p>
            <a:r>
              <a:rPr lang="pt-PT" dirty="0">
                <a:solidFill>
                  <a:srgbClr val="0C0D0E"/>
                </a:solidFill>
              </a:rPr>
              <a:t>Utilizar pastas de </a:t>
            </a:r>
            <a:r>
              <a:rPr lang="pt-PT">
                <a:solidFill>
                  <a:srgbClr val="0C0D0E"/>
                </a:solidFill>
              </a:rPr>
              <a:t>dentes orgânicas;</a:t>
            </a:r>
            <a:endParaRPr lang="pt-PT" dirty="0">
              <a:solidFill>
                <a:srgbClr val="0C0D0E"/>
              </a:solidFill>
            </a:endParaRPr>
          </a:p>
          <a:p>
            <a:r>
              <a:rPr lang="pt-PT" dirty="0">
                <a:solidFill>
                  <a:srgbClr val="0C0D0E"/>
                </a:solidFill>
              </a:rPr>
              <a:t>Usar cotonetes de papel em vez de cotonetes de plástico;</a:t>
            </a:r>
          </a:p>
          <a:p>
            <a:r>
              <a:rPr lang="pt-PT" dirty="0">
                <a:solidFill>
                  <a:srgbClr val="0C0D0E"/>
                </a:solidFill>
              </a:rPr>
              <a:t>Substituir os discos de algodão para limpeza da cara por uma simples toalha de rosto;</a:t>
            </a:r>
          </a:p>
          <a:p>
            <a:r>
              <a:rPr lang="pt-PT" dirty="0">
                <a:solidFill>
                  <a:srgbClr val="0C0D0E"/>
                </a:solidFill>
              </a:rPr>
              <a:t>Trocar os pensos e tampões menstruais pelo copo menstrual ou por pensos reutilizáveis;</a:t>
            </a:r>
          </a:p>
          <a:p>
            <a:r>
              <a:rPr lang="pt-PT" dirty="0">
                <a:solidFill>
                  <a:srgbClr val="0C0D0E"/>
                </a:solidFill>
              </a:rPr>
              <a:t>Devemos priorizar o uso de shampoo sólido ou sabonete em barra.</a:t>
            </a:r>
          </a:p>
          <a:p>
            <a:pPr marL="171450" indent="-209074">
              <a:buSzPct val="100000"/>
            </a:pPr>
            <a:endParaRPr lang="pt-PT" sz="1600" dirty="0"/>
          </a:p>
          <a:p>
            <a:pPr marL="0" lvl="0" indent="0" algn="l" rtl="0">
              <a:spcBef>
                <a:spcPts val="600"/>
              </a:spcBef>
              <a:spcAft>
                <a:spcPts val="0"/>
              </a:spcAft>
              <a:buNone/>
            </a:pPr>
            <a:endParaRPr dirty="0"/>
          </a:p>
        </p:txBody>
      </p:sp>
      <p:pic>
        <p:nvPicPr>
          <p:cNvPr id="187" name="Google Shape;187;p22"/>
          <p:cNvPicPr preferRelativeResize="0"/>
          <p:nvPr/>
        </p:nvPicPr>
        <p:blipFill>
          <a:blip r:embed="rId3"/>
          <a:srcRect l="29083" r="29083"/>
          <a:stretch/>
        </p:blipFill>
        <p:spPr>
          <a:xfrm rot="136920">
            <a:off x="505387" y="431573"/>
            <a:ext cx="1749477" cy="2663589"/>
          </a:xfrm>
          <a:custGeom>
            <a:avLst/>
            <a:gdLst/>
            <a:ahLst/>
            <a:cxnLst/>
            <a:rect l="l" t="t" r="r" b="b"/>
            <a:pathLst>
              <a:path w="17426" h="21367" extrusionOk="0">
                <a:moveTo>
                  <a:pt x="2010" y="0"/>
                </a:moveTo>
                <a:cubicBezTo>
                  <a:pt x="2010" y="0"/>
                  <a:pt x="-1914" y="9793"/>
                  <a:pt x="1203" y="15697"/>
                </a:cubicBezTo>
                <a:cubicBezTo>
                  <a:pt x="4320" y="21600"/>
                  <a:pt x="13293" y="21366"/>
                  <a:pt x="13293" y="21366"/>
                </a:cubicBezTo>
                <a:cubicBezTo>
                  <a:pt x="13293" y="21366"/>
                  <a:pt x="19686" y="16253"/>
                  <a:pt x="16569" y="10352"/>
                </a:cubicBezTo>
                <a:cubicBezTo>
                  <a:pt x="13452" y="4452"/>
                  <a:pt x="2010" y="0"/>
                  <a:pt x="2010" y="0"/>
                </a:cubicBezTo>
                <a:close/>
              </a:path>
            </a:pathLst>
          </a:custGeom>
          <a:noFill/>
          <a:ln>
            <a:noFill/>
          </a:ln>
        </p:spPr>
      </p:pic>
      <p:sp>
        <p:nvSpPr>
          <p:cNvPr id="2" name="CaixaDeTexto 1">
            <a:extLst>
              <a:ext uri="{FF2B5EF4-FFF2-40B4-BE49-F238E27FC236}">
                <a16:creationId xmlns:a16="http://schemas.microsoft.com/office/drawing/2014/main" xmlns="" id="{CB5438E1-3685-446C-9ADE-3F876481FE65}"/>
              </a:ext>
            </a:extLst>
          </p:cNvPr>
          <p:cNvSpPr txBox="1"/>
          <p:nvPr/>
        </p:nvSpPr>
        <p:spPr>
          <a:xfrm>
            <a:off x="3852480" y="1093205"/>
            <a:ext cx="4803840" cy="954107"/>
          </a:xfrm>
          <a:prstGeom prst="rect">
            <a:avLst/>
          </a:prstGeom>
          <a:noFill/>
        </p:spPr>
        <p:txBody>
          <a:bodyPr wrap="square" rtlCol="0">
            <a:spAutoFit/>
          </a:bodyPr>
          <a:lstStyle/>
          <a:p>
            <a:r>
              <a:rPr lang="pt-PT" dirty="0">
                <a:latin typeface="Pontano Sans" panose="020B0604020202020204" charset="0"/>
              </a:rPr>
              <a:t>Como já vimos, preservar o ambiente é essencial para podermos garantir a nossa higiene. Mas o que é que podemos mudar na nossa higiene para a tornar mais sustentável?</a:t>
            </a:r>
          </a:p>
          <a:p>
            <a:endParaRPr lang="pt-PT" dirty="0"/>
          </a:p>
        </p:txBody>
      </p:sp>
      <p:sp>
        <p:nvSpPr>
          <p:cNvPr id="7" name="Seta: Circular 7">
            <a:hlinkClick r:id="rId4" action="ppaction://hlinksldjump"/>
            <a:extLst>
              <a:ext uri="{FF2B5EF4-FFF2-40B4-BE49-F238E27FC236}">
                <a16:creationId xmlns:a16="http://schemas.microsoft.com/office/drawing/2014/main" xmlns="" id="{0B0A4551-C888-49F9-82C0-8D0C4E6A12B6}"/>
              </a:ext>
            </a:extLst>
          </p:cNvPr>
          <p:cNvSpPr/>
          <p:nvPr/>
        </p:nvSpPr>
        <p:spPr>
          <a:xfrm>
            <a:off x="48126" y="4055079"/>
            <a:ext cx="1173082" cy="1466557"/>
          </a:xfrm>
          <a:prstGeom prst="circularArrow">
            <a:avLst>
              <a:gd name="adj1" fmla="val 12500"/>
              <a:gd name="adj2" fmla="val 1068703"/>
              <a:gd name="adj3" fmla="val 20457681"/>
              <a:gd name="adj4" fmla="val 10875305"/>
              <a:gd name="adj5" fmla="val 12500"/>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r>
              <a:rPr lang="pt-PT" sz="1050" dirty="0">
                <a:solidFill>
                  <a:srgbClr val="000000"/>
                </a:solidFill>
                <a:latin typeface="Arial"/>
                <a:hlinkClick r:id="rId5" action="ppaction://hlinksldjump"/>
              </a:rPr>
              <a:t>Voltar à página inicial</a:t>
            </a:r>
            <a:endParaRPr lang="pt-PT" sz="1050" dirty="0">
              <a:solidFill>
                <a:srgbClr val="000000"/>
              </a:solidFill>
              <a:latin typeface="Arial"/>
            </a:endParaRPr>
          </a:p>
        </p:txBody>
      </p:sp>
    </p:spTree>
    <p:extLst>
      <p:ext uri="{BB962C8B-B14F-4D97-AF65-F5344CB8AC3E}">
        <p14:creationId xmlns:p14="http://schemas.microsoft.com/office/powerpoint/2010/main" val="4280130701"/>
      </p:ext>
    </p:extLst>
  </p:cSld>
  <p:clrMapOvr>
    <a:masterClrMapping/>
  </p:clrMapOvr>
</p:sld>
</file>

<file path=ppt/theme/theme1.xml><?xml version="1.0" encoding="utf-8"?>
<a:theme xmlns:a="http://schemas.openxmlformats.org/drawingml/2006/main" name="Solanio template">
  <a:themeElements>
    <a:clrScheme name="Custom 347">
      <a:dk1>
        <a:srgbClr val="484F56"/>
      </a:dk1>
      <a:lt1>
        <a:srgbClr val="FFFFFF"/>
      </a:lt1>
      <a:dk2>
        <a:srgbClr val="666666"/>
      </a:dk2>
      <a:lt2>
        <a:srgbClr val="EEF1F3"/>
      </a:lt2>
      <a:accent1>
        <a:srgbClr val="9BCF63"/>
      </a:accent1>
      <a:accent2>
        <a:srgbClr val="51B148"/>
      </a:accent2>
      <a:accent3>
        <a:srgbClr val="B8F567"/>
      </a:accent3>
      <a:accent4>
        <a:srgbClr val="484F56"/>
      </a:accent4>
      <a:accent5>
        <a:srgbClr val="89A8BF"/>
      </a:accent5>
      <a:accent6>
        <a:srgbClr val="E0E8EE"/>
      </a:accent6>
      <a:hlink>
        <a:srgbClr val="9BCF63"/>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548</TotalTime>
  <Words>4813</Words>
  <Application>Microsoft Office PowerPoint</Application>
  <PresentationFormat>Apresentação no Ecrã (16:9)</PresentationFormat>
  <Paragraphs>402</Paragraphs>
  <Slides>57</Slides>
  <Notes>32</Notes>
  <HiddenSlides>0</HiddenSlides>
  <MMClips>0</MMClips>
  <ScaleCrop>false</ScaleCrop>
  <HeadingPairs>
    <vt:vector size="6" baseType="variant">
      <vt:variant>
        <vt:lpstr>Tipos de letra usados</vt:lpstr>
      </vt:variant>
      <vt:variant>
        <vt:i4>8</vt:i4>
      </vt:variant>
      <vt:variant>
        <vt:lpstr>Tema</vt:lpstr>
      </vt:variant>
      <vt:variant>
        <vt:i4>1</vt:i4>
      </vt:variant>
      <vt:variant>
        <vt:lpstr>Títulos dos diapositivos</vt:lpstr>
      </vt:variant>
      <vt:variant>
        <vt:i4>57</vt:i4>
      </vt:variant>
    </vt:vector>
  </HeadingPairs>
  <TitlesOfParts>
    <vt:vector size="66" baseType="lpstr">
      <vt:lpstr>Arial</vt:lpstr>
      <vt:lpstr>Calibri</vt:lpstr>
      <vt:lpstr>Pontano Sans</vt:lpstr>
      <vt:lpstr>Lucida Sans</vt:lpstr>
      <vt:lpstr>Dosis</vt:lpstr>
      <vt:lpstr>AvenirNext LT Pro Medium</vt:lpstr>
      <vt:lpstr>Dosis ExtraLight</vt:lpstr>
      <vt:lpstr>Times New Roman</vt:lpstr>
      <vt:lpstr>Solanio template</vt:lpstr>
      <vt:lpstr>Projeto de Cidadania: Educação Ambiental</vt:lpstr>
      <vt:lpstr>Apresentação do PowerPoint</vt:lpstr>
      <vt:lpstr>Apresentação do PowerPoint</vt:lpstr>
      <vt:lpstr>Sabias que?</vt:lpstr>
      <vt:lpstr>Do lixo à gestão residual</vt:lpstr>
      <vt:lpstr>Apresentação do PowerPoint</vt:lpstr>
      <vt:lpstr>Apresentação do PowerPoint</vt:lpstr>
      <vt:lpstr>Portugal vs União Europeia</vt:lpstr>
      <vt:lpstr>Política dos 4Rs</vt:lpstr>
      <vt:lpstr>Política dos 4Rs</vt:lpstr>
      <vt:lpstr>Apresentação do PowerPoint</vt:lpstr>
      <vt:lpstr>Apresentação do PowerPoint</vt:lpstr>
      <vt:lpstr>Apresentação do PowerPoint</vt:lpstr>
      <vt:lpstr>Sabias que?</vt:lpstr>
      <vt:lpstr>Apresentação do PowerPoint</vt:lpstr>
      <vt:lpstr>Apresentação do PowerPoint</vt:lpstr>
      <vt:lpstr>Apresentação do PowerPoint</vt:lpstr>
      <vt:lpstr>Como contribuir para uma maior utilização de energia renováveis </vt:lpstr>
      <vt:lpstr>Vantagens das energias renováveis </vt:lpstr>
      <vt:lpstr>Sabias que?</vt:lpstr>
      <vt:lpstr>Apresentação do PowerPoint</vt:lpstr>
      <vt:lpstr>Apresentação do PowerPoint</vt:lpstr>
      <vt:lpstr>Apresentação do PowerPoint</vt:lpstr>
      <vt:lpstr>Apresentação do PowerPoint</vt:lpstr>
      <vt:lpstr>Apresentação do PowerPoint</vt:lpstr>
      <vt:lpstr>Apresentação do PowerPoint</vt:lpstr>
      <vt:lpstr>Sabias que?</vt:lpstr>
      <vt:lpstr>Sustentabilidade</vt:lpstr>
      <vt:lpstr>Apresentação do PowerPoint</vt:lpstr>
      <vt:lpstr>Compostagem</vt:lpstr>
      <vt:lpstr>Apresentação do PowerPoint</vt:lpstr>
      <vt:lpstr>Apresentação do PowerPoint</vt:lpstr>
      <vt:lpstr>Apresentação do PowerPoint</vt:lpstr>
      <vt:lpstr>Apresentação do PowerPoint</vt:lpstr>
      <vt:lpstr>Apresentação do PowerPoint</vt:lpstr>
      <vt:lpstr>Apresentação do PowerPoint</vt:lpstr>
      <vt:lpstr>País com problemas de desperdício alimentar:</vt:lpstr>
      <vt:lpstr>Sabias que?</vt:lpstr>
      <vt:lpstr>Água: Um Recurso Vital</vt:lpstr>
      <vt:lpstr>Apresentação do PowerPoint</vt:lpstr>
      <vt:lpstr>Apresentação do PowerPoint</vt:lpstr>
      <vt:lpstr>Apresentação do PowerPoint</vt:lpstr>
      <vt:lpstr>Como evitar o desperdício de Água</vt:lpstr>
      <vt:lpstr>Apresentação do PowerPoint</vt:lpstr>
      <vt:lpstr>Água usada na Agropecuária</vt:lpstr>
      <vt:lpstr>Apresentação do PowerPoint</vt:lpstr>
      <vt:lpstr>Apresentação do PowerPoint</vt:lpstr>
      <vt:lpstr>Apresentação do PowerPoint</vt:lpstr>
      <vt:lpstr>Apresentação do PowerPoint</vt:lpstr>
      <vt:lpstr>Apresentação do PowerPoint</vt:lpstr>
      <vt:lpstr>Apresentação do PowerPoint</vt:lpstr>
      <vt:lpstr>Sabias que?</vt:lpstr>
      <vt:lpstr>Apresentação do PowerPoint</vt:lpstr>
      <vt:lpstr>Apresentação do PowerPoint</vt:lpstr>
      <vt:lpstr>Apresentação do PowerPoint</vt:lpstr>
      <vt:lpstr>Apresentação do PowerPoint</vt:lpstr>
      <vt:lpstr>O que fazer?</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Projeto de Cidadania: Educação Ambiental</dc:title>
  <dc:creator>Raquel Carujo</dc:creator>
  <cp:lastModifiedBy>Mário Pais</cp:lastModifiedBy>
  <cp:revision>71</cp:revision>
  <dcterms:modified xsi:type="dcterms:W3CDTF">2021-06-07T16:09:57Z</dcterms:modified>
</cp:coreProperties>
</file>